
<file path=[Content_Types].xml><?xml version="1.0" encoding="utf-8"?>
<Types xmlns="http://schemas.openxmlformats.org/package/2006/content-types">
  <Default ContentType="image/jpeg" Extension="jpg"/>
  <Default ContentType="application/vnd.openxmlformats-officedocument.vmlDrawing" Extension="vml"/>
  <Default ContentType="application/x-fontdata" Extension="fntdata"/>
  <Default ContentType="application/vnd.openxmlformats-officedocument.oleObject" Extension="bin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oleObject" PartName="/ppt/embeddings/oleObject2.bin"/>
  <Override ContentType="application/vnd.openxmlformats-officedocument.oleObject" PartName="/ppt/embeddings/oleObject1.bin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Caveat"/>
      <p:regular r:id="rId19"/>
      <p:bold r:id="rId20"/>
    </p:embeddedFont>
    <p:embeddedFont>
      <p:font typeface="Mulish"/>
      <p:regular r:id="rId21"/>
      <p:bold r:id="rId22"/>
      <p:italic r:id="rId23"/>
      <p:boldItalic r:id="rId24"/>
    </p:embeddedFont>
    <p:embeddedFont>
      <p:font typeface="Mulish Medium"/>
      <p:regular r:id="rId25"/>
      <p:bold r:id="rId26"/>
      <p:italic r:id="rId27"/>
      <p:boldItalic r:id="rId28"/>
    </p:embeddedFont>
    <p:embeddedFont>
      <p:font typeface="PT Sans"/>
      <p:regular r:id="rId29"/>
      <p:bold r:id="rId30"/>
      <p:italic r:id="rId31"/>
      <p:boldItalic r:id="rId32"/>
    </p:embeddedFont>
    <p:embeddedFont>
      <p:font typeface="Dancing Script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5" roundtripDataSignature="AMtx7mgmxjuX0buPZJZSe+BlPH6jkcfi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aveat-bold.fntdata"/><Relationship Id="rId22" Type="http://schemas.openxmlformats.org/officeDocument/2006/relationships/font" Target="fonts/Mulish-bold.fntdata"/><Relationship Id="rId21" Type="http://schemas.openxmlformats.org/officeDocument/2006/relationships/font" Target="fonts/Mulish-regular.fntdata"/><Relationship Id="rId24" Type="http://schemas.openxmlformats.org/officeDocument/2006/relationships/font" Target="fonts/Mulish-boldItalic.fntdata"/><Relationship Id="rId23" Type="http://schemas.openxmlformats.org/officeDocument/2006/relationships/font" Target="fonts/Mulish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ulishMedium-bold.fntdata"/><Relationship Id="rId25" Type="http://schemas.openxmlformats.org/officeDocument/2006/relationships/font" Target="fonts/MulishMedium-regular.fntdata"/><Relationship Id="rId28" Type="http://schemas.openxmlformats.org/officeDocument/2006/relationships/font" Target="fonts/MulishMedium-boldItalic.fntdata"/><Relationship Id="rId27" Type="http://schemas.openxmlformats.org/officeDocument/2006/relationships/font" Target="fonts/MulishMedium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TSans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TSans-italic.fntdata"/><Relationship Id="rId30" Type="http://schemas.openxmlformats.org/officeDocument/2006/relationships/font" Target="fonts/PTSans-bold.fntdata"/><Relationship Id="rId11" Type="http://schemas.openxmlformats.org/officeDocument/2006/relationships/slide" Target="slides/slide7.xml"/><Relationship Id="rId33" Type="http://schemas.openxmlformats.org/officeDocument/2006/relationships/font" Target="fonts/DancingScript-regular.fntdata"/><Relationship Id="rId10" Type="http://schemas.openxmlformats.org/officeDocument/2006/relationships/slide" Target="slides/slide6.xml"/><Relationship Id="rId32" Type="http://schemas.openxmlformats.org/officeDocument/2006/relationships/font" Target="fonts/PTSans-boldItalic.fntdata"/><Relationship Id="rId13" Type="http://schemas.openxmlformats.org/officeDocument/2006/relationships/slide" Target="slides/slide9.xml"/><Relationship Id="rId35" Type="http://customschemas.google.com/relationships/presentationmetadata" Target="metadata"/><Relationship Id="rId12" Type="http://schemas.openxmlformats.org/officeDocument/2006/relationships/slide" Target="slides/slide8.xml"/><Relationship Id="rId34" Type="http://schemas.openxmlformats.org/officeDocument/2006/relationships/font" Target="fonts/DancingScript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Caveat-regular.fntdata"/><Relationship Id="rId18" Type="http://schemas.openxmlformats.org/officeDocument/2006/relationships/slide" Target="slides/slide14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46.png"/></Relationships>
</file>

<file path=ppt/drawings/_rels/vmlDrawing2.vml.rels><?xml version="1.0" encoding="UTF-8" standalone="yes"?><Relationships xmlns="http://schemas.openxmlformats.org/package/2006/relationships"><Relationship Id="rId1" Type="http://schemas.openxmlformats.org/officeDocument/2006/relationships/image" Target="../media/image41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9" name="Google Shape;59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44" name="Google Shape;844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2" name="Google Shape;862;p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3" name="Google Shape;873;p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9" name="Google Shape;879;p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1" name="Google Shape;89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" name="Google Shape;60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6" name="Google Shape;6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9" name="Google Shape;72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2" name="Google Shape;74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8" name="Google Shape;758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1" name="Google Shape;79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4" name="Google Shape;804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37" name="Google Shape;837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7.png"/><Relationship Id="rId4" Type="http://schemas.openxmlformats.org/officeDocument/2006/relationships/image" Target="../media/image10.png"/><Relationship Id="rId10" Type="http://schemas.openxmlformats.org/officeDocument/2006/relationships/image" Target="../media/image22.png"/><Relationship Id="rId9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16.png"/><Relationship Id="rId7" Type="http://schemas.openxmlformats.org/officeDocument/2006/relationships/image" Target="../media/image6.png"/><Relationship Id="rId8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10" Type="http://schemas.openxmlformats.org/officeDocument/2006/relationships/image" Target="../media/image18.png"/><Relationship Id="rId9" Type="http://schemas.openxmlformats.org/officeDocument/2006/relationships/image" Target="../media/image6.png"/><Relationship Id="rId5" Type="http://schemas.openxmlformats.org/officeDocument/2006/relationships/image" Target="../media/image27.png"/><Relationship Id="rId6" Type="http://schemas.openxmlformats.org/officeDocument/2006/relationships/image" Target="../media/image1.png"/><Relationship Id="rId7" Type="http://schemas.openxmlformats.org/officeDocument/2006/relationships/image" Target="../media/image10.png"/><Relationship Id="rId8" Type="http://schemas.openxmlformats.org/officeDocument/2006/relationships/image" Target="../media/image1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3.png"/><Relationship Id="rId4" Type="http://schemas.openxmlformats.org/officeDocument/2006/relationships/image" Target="../media/image12.png"/><Relationship Id="rId5" Type="http://schemas.openxmlformats.org/officeDocument/2006/relationships/image" Target="../media/image1.png"/><Relationship Id="rId6" Type="http://schemas.openxmlformats.org/officeDocument/2006/relationships/image" Target="../media/image16.png"/><Relationship Id="rId7" Type="http://schemas.openxmlformats.org/officeDocument/2006/relationships/image" Target="../media/image1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Relationship Id="rId5" Type="http://schemas.openxmlformats.org/officeDocument/2006/relationships/image" Target="../media/image23.png"/><Relationship Id="rId6" Type="http://schemas.openxmlformats.org/officeDocument/2006/relationships/image" Target="../media/image16.png"/><Relationship Id="rId7" Type="http://schemas.openxmlformats.org/officeDocument/2006/relationships/image" Target="../media/image4.png"/><Relationship Id="rId8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23.png"/><Relationship Id="rId9" Type="http://schemas.openxmlformats.org/officeDocument/2006/relationships/image" Target="../media/image1.png"/><Relationship Id="rId5" Type="http://schemas.openxmlformats.org/officeDocument/2006/relationships/image" Target="../media/image27.png"/><Relationship Id="rId6" Type="http://schemas.openxmlformats.org/officeDocument/2006/relationships/image" Target="../media/image9.png"/><Relationship Id="rId7" Type="http://schemas.openxmlformats.org/officeDocument/2006/relationships/image" Target="../media/image12.png"/><Relationship Id="rId8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10" Type="http://schemas.openxmlformats.org/officeDocument/2006/relationships/image" Target="../media/image16.png"/><Relationship Id="rId9" Type="http://schemas.openxmlformats.org/officeDocument/2006/relationships/image" Target="../media/image6.png"/><Relationship Id="rId5" Type="http://schemas.openxmlformats.org/officeDocument/2006/relationships/image" Target="../media/image27.png"/><Relationship Id="rId6" Type="http://schemas.openxmlformats.org/officeDocument/2006/relationships/image" Target="../media/image12.png"/><Relationship Id="rId7" Type="http://schemas.openxmlformats.org/officeDocument/2006/relationships/image" Target="../media/image23.png"/><Relationship Id="rId8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Relationship Id="rId4" Type="http://schemas.openxmlformats.org/officeDocument/2006/relationships/image" Target="../media/image23.png"/><Relationship Id="rId11" Type="http://schemas.openxmlformats.org/officeDocument/2006/relationships/image" Target="../media/image18.png"/><Relationship Id="rId10" Type="http://schemas.openxmlformats.org/officeDocument/2006/relationships/image" Target="../media/image4.png"/><Relationship Id="rId9" Type="http://schemas.openxmlformats.org/officeDocument/2006/relationships/image" Target="../media/image6.png"/><Relationship Id="rId5" Type="http://schemas.openxmlformats.org/officeDocument/2006/relationships/image" Target="../media/image27.png"/><Relationship Id="rId6" Type="http://schemas.openxmlformats.org/officeDocument/2006/relationships/image" Target="../media/image9.png"/><Relationship Id="rId7" Type="http://schemas.openxmlformats.org/officeDocument/2006/relationships/image" Target="../media/image12.png"/><Relationship Id="rId8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Relationship Id="rId4" Type="http://schemas.openxmlformats.org/officeDocument/2006/relationships/image" Target="../media/image23.png"/><Relationship Id="rId9" Type="http://schemas.openxmlformats.org/officeDocument/2006/relationships/image" Target="../media/image18.png"/><Relationship Id="rId5" Type="http://schemas.openxmlformats.org/officeDocument/2006/relationships/image" Target="../media/image27.png"/><Relationship Id="rId6" Type="http://schemas.openxmlformats.org/officeDocument/2006/relationships/image" Target="../media/image12.png"/><Relationship Id="rId7" Type="http://schemas.openxmlformats.org/officeDocument/2006/relationships/image" Target="../media/image1.png"/><Relationship Id="rId8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27.png"/><Relationship Id="rId7" Type="http://schemas.openxmlformats.org/officeDocument/2006/relationships/image" Target="../media/image16.png"/><Relationship Id="rId8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3.png"/><Relationship Id="rId4" Type="http://schemas.openxmlformats.org/officeDocument/2006/relationships/image" Target="../media/image27.png"/><Relationship Id="rId5" Type="http://schemas.openxmlformats.org/officeDocument/2006/relationships/image" Target="../media/image9.png"/><Relationship Id="rId6" Type="http://schemas.openxmlformats.org/officeDocument/2006/relationships/image" Target="../media/image12.png"/><Relationship Id="rId7" Type="http://schemas.openxmlformats.org/officeDocument/2006/relationships/image" Target="../media/image10.png"/><Relationship Id="rId8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10" Type="http://schemas.openxmlformats.org/officeDocument/2006/relationships/image" Target="../media/image18.png"/><Relationship Id="rId9" Type="http://schemas.openxmlformats.org/officeDocument/2006/relationships/image" Target="../media/image6.png"/><Relationship Id="rId5" Type="http://schemas.openxmlformats.org/officeDocument/2006/relationships/image" Target="../media/image27.png"/><Relationship Id="rId6" Type="http://schemas.openxmlformats.org/officeDocument/2006/relationships/image" Target="../media/image1.png"/><Relationship Id="rId7" Type="http://schemas.openxmlformats.org/officeDocument/2006/relationships/image" Target="../media/image10.png"/><Relationship Id="rId8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27.png"/><Relationship Id="rId7" Type="http://schemas.openxmlformats.org/officeDocument/2006/relationships/image" Target="../media/image1.png"/><Relationship Id="rId8" Type="http://schemas.openxmlformats.org/officeDocument/2006/relationships/image" Target="../media/image1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27.png"/><Relationship Id="rId7" Type="http://schemas.openxmlformats.org/officeDocument/2006/relationships/image" Target="../media/image1.png"/><Relationship Id="rId8" Type="http://schemas.openxmlformats.org/officeDocument/2006/relationships/image" Target="../media/image1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7.png"/><Relationship Id="rId4" Type="http://schemas.openxmlformats.org/officeDocument/2006/relationships/image" Target="../media/image10.png"/><Relationship Id="rId10" Type="http://schemas.openxmlformats.org/officeDocument/2006/relationships/image" Target="../media/image6.png"/><Relationship Id="rId9" Type="http://schemas.openxmlformats.org/officeDocument/2006/relationships/image" Target="../media/image4.png"/><Relationship Id="rId5" Type="http://schemas.openxmlformats.org/officeDocument/2006/relationships/image" Target="../media/image16.png"/><Relationship Id="rId6" Type="http://schemas.openxmlformats.org/officeDocument/2006/relationships/image" Target="../media/image12.png"/><Relationship Id="rId7" Type="http://schemas.openxmlformats.org/officeDocument/2006/relationships/image" Target="../media/image9.png"/><Relationship Id="rId8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3.png"/><Relationship Id="rId4" Type="http://schemas.openxmlformats.org/officeDocument/2006/relationships/image" Target="../media/image27.png"/><Relationship Id="rId10" Type="http://schemas.openxmlformats.org/officeDocument/2006/relationships/image" Target="../media/image18.png"/><Relationship Id="rId9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12.png"/><Relationship Id="rId7" Type="http://schemas.openxmlformats.org/officeDocument/2006/relationships/image" Target="../media/image1.png"/><Relationship Id="rId8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3.png"/><Relationship Id="rId4" Type="http://schemas.openxmlformats.org/officeDocument/2006/relationships/image" Target="../media/image27.png"/><Relationship Id="rId5" Type="http://schemas.openxmlformats.org/officeDocument/2006/relationships/image" Target="../media/image9.png"/><Relationship Id="rId6" Type="http://schemas.openxmlformats.org/officeDocument/2006/relationships/image" Target="../media/image12.png"/><Relationship Id="rId7" Type="http://schemas.openxmlformats.org/officeDocument/2006/relationships/image" Target="../media/image1.png"/><Relationship Id="rId8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Relationship Id="rId4" Type="http://schemas.openxmlformats.org/officeDocument/2006/relationships/image" Target="../media/image23.png"/><Relationship Id="rId9" Type="http://schemas.openxmlformats.org/officeDocument/2006/relationships/image" Target="../media/image18.png"/><Relationship Id="rId5" Type="http://schemas.openxmlformats.org/officeDocument/2006/relationships/image" Target="../media/image27.png"/><Relationship Id="rId6" Type="http://schemas.openxmlformats.org/officeDocument/2006/relationships/image" Target="../media/image9.png"/><Relationship Id="rId7" Type="http://schemas.openxmlformats.org/officeDocument/2006/relationships/image" Target="../media/image12.png"/><Relationship Id="rId8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27.png"/><Relationship Id="rId7" Type="http://schemas.openxmlformats.org/officeDocument/2006/relationships/image" Target="../media/image1.png"/><Relationship Id="rId8" Type="http://schemas.openxmlformats.org/officeDocument/2006/relationships/image" Target="../media/image1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3.png"/><Relationship Id="rId4" Type="http://schemas.openxmlformats.org/officeDocument/2006/relationships/image" Target="../media/image27.png"/><Relationship Id="rId9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12.png"/><Relationship Id="rId7" Type="http://schemas.openxmlformats.org/officeDocument/2006/relationships/image" Target="../media/image10.png"/><Relationship Id="rId8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10" Type="http://schemas.openxmlformats.org/officeDocument/2006/relationships/image" Target="../media/image18.png"/><Relationship Id="rId9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23.png"/><Relationship Id="rId7" Type="http://schemas.openxmlformats.org/officeDocument/2006/relationships/image" Target="../media/image16.png"/><Relationship Id="rId8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Relationship Id="rId5" Type="http://schemas.openxmlformats.org/officeDocument/2006/relationships/image" Target="../media/image23.png"/><Relationship Id="rId6" Type="http://schemas.openxmlformats.org/officeDocument/2006/relationships/image" Target="../media/image16.png"/><Relationship Id="rId7" Type="http://schemas.openxmlformats.org/officeDocument/2006/relationships/image" Target="../media/image4.png"/><Relationship Id="rId8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Relationship Id="rId4" Type="http://schemas.openxmlformats.org/officeDocument/2006/relationships/image" Target="../media/image23.png"/><Relationship Id="rId11" Type="http://schemas.openxmlformats.org/officeDocument/2006/relationships/hyperlink" Target="http://bit.ly/2TtBDfr" TargetMode="External"/><Relationship Id="rId10" Type="http://schemas.openxmlformats.org/officeDocument/2006/relationships/hyperlink" Target="http://bit.ly/2TyoMsr" TargetMode="External"/><Relationship Id="rId12" Type="http://schemas.openxmlformats.org/officeDocument/2006/relationships/image" Target="../media/image18.png"/><Relationship Id="rId9" Type="http://schemas.openxmlformats.org/officeDocument/2006/relationships/hyperlink" Target="https://bit.ly/3A1uf1Q" TargetMode="External"/><Relationship Id="rId5" Type="http://schemas.openxmlformats.org/officeDocument/2006/relationships/image" Target="../media/image27.png"/><Relationship Id="rId6" Type="http://schemas.openxmlformats.org/officeDocument/2006/relationships/image" Target="../media/image12.png"/><Relationship Id="rId7" Type="http://schemas.openxmlformats.org/officeDocument/2006/relationships/image" Target="../media/image1.png"/><Relationship Id="rId8" Type="http://schemas.openxmlformats.org/officeDocument/2006/relationships/image" Target="../media/image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11" Type="http://schemas.openxmlformats.org/officeDocument/2006/relationships/image" Target="../media/image18.png"/><Relationship Id="rId10" Type="http://schemas.openxmlformats.org/officeDocument/2006/relationships/image" Target="../media/image6.png"/><Relationship Id="rId9" Type="http://schemas.openxmlformats.org/officeDocument/2006/relationships/image" Target="../media/image22.png"/><Relationship Id="rId5" Type="http://schemas.openxmlformats.org/officeDocument/2006/relationships/image" Target="../media/image27.png"/><Relationship Id="rId6" Type="http://schemas.openxmlformats.org/officeDocument/2006/relationships/image" Target="../media/image1.png"/><Relationship Id="rId7" Type="http://schemas.openxmlformats.org/officeDocument/2006/relationships/image" Target="../media/image10.png"/><Relationship Id="rId8" Type="http://schemas.openxmlformats.org/officeDocument/2006/relationships/image" Target="../media/image1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2.png"/><Relationship Id="rId4" Type="http://schemas.openxmlformats.org/officeDocument/2006/relationships/image" Target="../media/image23.png"/><Relationship Id="rId11" Type="http://schemas.openxmlformats.org/officeDocument/2006/relationships/image" Target="../media/image22.png"/><Relationship Id="rId10" Type="http://schemas.openxmlformats.org/officeDocument/2006/relationships/image" Target="../media/image16.png"/><Relationship Id="rId9" Type="http://schemas.openxmlformats.org/officeDocument/2006/relationships/image" Target="../media/image10.png"/><Relationship Id="rId5" Type="http://schemas.openxmlformats.org/officeDocument/2006/relationships/image" Target="../media/image27.png"/><Relationship Id="rId6" Type="http://schemas.openxmlformats.org/officeDocument/2006/relationships/image" Target="../media/image9.png"/><Relationship Id="rId7" Type="http://schemas.openxmlformats.org/officeDocument/2006/relationships/image" Target="../media/image1.png"/><Relationship Id="rId8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7.png"/><Relationship Id="rId4" Type="http://schemas.openxmlformats.org/officeDocument/2006/relationships/image" Target="../media/image10.png"/><Relationship Id="rId10" Type="http://schemas.openxmlformats.org/officeDocument/2006/relationships/image" Target="../media/image22.png"/><Relationship Id="rId9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16.png"/><Relationship Id="rId7" Type="http://schemas.openxmlformats.org/officeDocument/2006/relationships/image" Target="../media/image6.png"/><Relationship Id="rId8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1.png"/><Relationship Id="rId7" Type="http://schemas.openxmlformats.org/officeDocument/2006/relationships/image" Target="../media/image10.png"/><Relationship Id="rId8" Type="http://schemas.openxmlformats.org/officeDocument/2006/relationships/image" Target="../media/image1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6.png"/><Relationship Id="rId5" Type="http://schemas.openxmlformats.org/officeDocument/2006/relationships/image" Target="../media/image23.png"/><Relationship Id="rId6" Type="http://schemas.openxmlformats.org/officeDocument/2006/relationships/image" Target="../media/image16.png"/><Relationship Id="rId7" Type="http://schemas.openxmlformats.org/officeDocument/2006/relationships/image" Target="../media/image1.png"/><Relationship Id="rId8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Relationship Id="rId5" Type="http://schemas.openxmlformats.org/officeDocument/2006/relationships/image" Target="../media/image23.png"/><Relationship Id="rId6" Type="http://schemas.openxmlformats.org/officeDocument/2006/relationships/image" Target="../media/image16.png"/><Relationship Id="rId7" Type="http://schemas.openxmlformats.org/officeDocument/2006/relationships/image" Target="../media/image4.png"/><Relationship Id="rId8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11" Type="http://schemas.openxmlformats.org/officeDocument/2006/relationships/image" Target="../media/image18.png"/><Relationship Id="rId10" Type="http://schemas.openxmlformats.org/officeDocument/2006/relationships/image" Target="../media/image6.png"/><Relationship Id="rId9" Type="http://schemas.openxmlformats.org/officeDocument/2006/relationships/image" Target="../media/image22.png"/><Relationship Id="rId5" Type="http://schemas.openxmlformats.org/officeDocument/2006/relationships/image" Target="../media/image27.png"/><Relationship Id="rId6" Type="http://schemas.openxmlformats.org/officeDocument/2006/relationships/image" Target="../media/image1.png"/><Relationship Id="rId7" Type="http://schemas.openxmlformats.org/officeDocument/2006/relationships/image" Target="../media/image10.png"/><Relationship Id="rId8" Type="http://schemas.openxmlformats.org/officeDocument/2006/relationships/image" Target="../media/image1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3.png"/><Relationship Id="rId4" Type="http://schemas.openxmlformats.org/officeDocument/2006/relationships/image" Target="../media/image12.png"/><Relationship Id="rId5" Type="http://schemas.openxmlformats.org/officeDocument/2006/relationships/image" Target="../media/image1.png"/><Relationship Id="rId6" Type="http://schemas.openxmlformats.org/officeDocument/2006/relationships/image" Target="../media/image16.png"/><Relationship Id="rId7" Type="http://schemas.openxmlformats.org/officeDocument/2006/relationships/image" Target="../media/image1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4883031">
            <a:off x="8537809" y="-97821"/>
            <a:ext cx="1191505" cy="186844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10" name="Google Shape;10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4883031">
            <a:off x="6704259" y="-714246"/>
            <a:ext cx="1191505" cy="186844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sp>
        <p:nvSpPr>
          <p:cNvPr id="11" name="Google Shape;11;p16"/>
          <p:cNvSpPr/>
          <p:nvPr/>
        </p:nvSpPr>
        <p:spPr>
          <a:xfrm rot="1740437">
            <a:off x="7476823" y="-587677"/>
            <a:ext cx="2140216" cy="1391292"/>
          </a:xfrm>
          <a:custGeom>
            <a:rect b="b" l="l" r="r" t="t"/>
            <a:pathLst>
              <a:path extrusionOk="0" h="11133" w="17126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6"/>
          <p:cNvSpPr/>
          <p:nvPr/>
        </p:nvSpPr>
        <p:spPr>
          <a:xfrm rot="-1364307">
            <a:off x="7802509" y="4463912"/>
            <a:ext cx="1730872" cy="994819"/>
          </a:xfrm>
          <a:custGeom>
            <a:rect b="b" l="l" r="r" t="t"/>
            <a:pathLst>
              <a:path extrusionOk="0" h="12364" w="20606">
                <a:moveTo>
                  <a:pt x="1" y="1"/>
                </a:moveTo>
                <a:lnTo>
                  <a:pt x="1" y="12221"/>
                </a:lnTo>
                <a:lnTo>
                  <a:pt x="133" y="12302"/>
                </a:lnTo>
                <a:lnTo>
                  <a:pt x="357" y="12180"/>
                </a:lnTo>
                <a:lnTo>
                  <a:pt x="571" y="12089"/>
                </a:lnTo>
                <a:lnTo>
                  <a:pt x="804" y="12129"/>
                </a:lnTo>
                <a:lnTo>
                  <a:pt x="1059" y="12363"/>
                </a:lnTo>
                <a:lnTo>
                  <a:pt x="1263" y="12058"/>
                </a:lnTo>
                <a:lnTo>
                  <a:pt x="1517" y="12322"/>
                </a:lnTo>
                <a:lnTo>
                  <a:pt x="1731" y="12191"/>
                </a:lnTo>
                <a:lnTo>
                  <a:pt x="1944" y="12037"/>
                </a:lnTo>
                <a:lnTo>
                  <a:pt x="2168" y="11936"/>
                </a:lnTo>
                <a:lnTo>
                  <a:pt x="2402" y="11997"/>
                </a:lnTo>
                <a:lnTo>
                  <a:pt x="2626" y="11926"/>
                </a:lnTo>
                <a:lnTo>
                  <a:pt x="2870" y="12160"/>
                </a:lnTo>
                <a:lnTo>
                  <a:pt x="3094" y="12078"/>
                </a:lnTo>
                <a:lnTo>
                  <a:pt x="3328" y="12129"/>
                </a:lnTo>
                <a:lnTo>
                  <a:pt x="3531" y="11906"/>
                </a:lnTo>
                <a:lnTo>
                  <a:pt x="3776" y="12048"/>
                </a:lnTo>
                <a:lnTo>
                  <a:pt x="3969" y="11682"/>
                </a:lnTo>
                <a:lnTo>
                  <a:pt x="4223" y="11906"/>
                </a:lnTo>
                <a:lnTo>
                  <a:pt x="4458" y="11915"/>
                </a:lnTo>
                <a:lnTo>
                  <a:pt x="4671" y="11834"/>
                </a:lnTo>
                <a:lnTo>
                  <a:pt x="4895" y="11743"/>
                </a:lnTo>
                <a:lnTo>
                  <a:pt x="5139" y="11915"/>
                </a:lnTo>
                <a:lnTo>
                  <a:pt x="5363" y="11875"/>
                </a:lnTo>
                <a:lnTo>
                  <a:pt x="5566" y="11600"/>
                </a:lnTo>
                <a:lnTo>
                  <a:pt x="5801" y="11621"/>
                </a:lnTo>
                <a:lnTo>
                  <a:pt x="6034" y="11702"/>
                </a:lnTo>
                <a:lnTo>
                  <a:pt x="6248" y="11519"/>
                </a:lnTo>
                <a:lnTo>
                  <a:pt x="6482" y="11560"/>
                </a:lnTo>
                <a:lnTo>
                  <a:pt x="6717" y="11661"/>
                </a:lnTo>
                <a:lnTo>
                  <a:pt x="6950" y="11641"/>
                </a:lnTo>
                <a:lnTo>
                  <a:pt x="7164" y="11508"/>
                </a:lnTo>
                <a:lnTo>
                  <a:pt x="7398" y="11590"/>
                </a:lnTo>
                <a:lnTo>
                  <a:pt x="7622" y="11488"/>
                </a:lnTo>
                <a:lnTo>
                  <a:pt x="7856" y="11519"/>
                </a:lnTo>
                <a:lnTo>
                  <a:pt x="8069" y="11407"/>
                </a:lnTo>
                <a:lnTo>
                  <a:pt x="8304" y="11417"/>
                </a:lnTo>
                <a:lnTo>
                  <a:pt x="8507" y="11244"/>
                </a:lnTo>
                <a:lnTo>
                  <a:pt x="8761" y="11417"/>
                </a:lnTo>
                <a:lnTo>
                  <a:pt x="8965" y="11162"/>
                </a:lnTo>
                <a:lnTo>
                  <a:pt x="9209" y="11325"/>
                </a:lnTo>
                <a:lnTo>
                  <a:pt x="9443" y="11407"/>
                </a:lnTo>
                <a:lnTo>
                  <a:pt x="9647" y="11203"/>
                </a:lnTo>
                <a:lnTo>
                  <a:pt x="9891" y="11305"/>
                </a:lnTo>
                <a:lnTo>
                  <a:pt x="10125" y="11315"/>
                </a:lnTo>
                <a:lnTo>
                  <a:pt x="10319" y="11051"/>
                </a:lnTo>
                <a:lnTo>
                  <a:pt x="10573" y="11223"/>
                </a:lnTo>
                <a:lnTo>
                  <a:pt x="10796" y="11173"/>
                </a:lnTo>
                <a:lnTo>
                  <a:pt x="11000" y="10929"/>
                </a:lnTo>
                <a:lnTo>
                  <a:pt x="11234" y="10990"/>
                </a:lnTo>
                <a:lnTo>
                  <a:pt x="11468" y="11010"/>
                </a:lnTo>
                <a:lnTo>
                  <a:pt x="11702" y="11061"/>
                </a:lnTo>
                <a:lnTo>
                  <a:pt x="11947" y="11203"/>
                </a:lnTo>
                <a:lnTo>
                  <a:pt x="12160" y="11061"/>
                </a:lnTo>
                <a:lnTo>
                  <a:pt x="12384" y="11010"/>
                </a:lnTo>
                <a:lnTo>
                  <a:pt x="12628" y="11173"/>
                </a:lnTo>
                <a:lnTo>
                  <a:pt x="12822" y="10837"/>
                </a:lnTo>
                <a:lnTo>
                  <a:pt x="13035" y="10715"/>
                </a:lnTo>
                <a:lnTo>
                  <a:pt x="13269" y="10786"/>
                </a:lnTo>
                <a:lnTo>
                  <a:pt x="13493" y="10725"/>
                </a:lnTo>
                <a:lnTo>
                  <a:pt x="13758" y="11010"/>
                </a:lnTo>
                <a:lnTo>
                  <a:pt x="13982" y="10979"/>
                </a:lnTo>
                <a:lnTo>
                  <a:pt x="14205" y="10929"/>
                </a:lnTo>
                <a:lnTo>
                  <a:pt x="14429" y="10868"/>
                </a:lnTo>
                <a:lnTo>
                  <a:pt x="14653" y="10837"/>
                </a:lnTo>
                <a:lnTo>
                  <a:pt x="14857" y="10633"/>
                </a:lnTo>
                <a:lnTo>
                  <a:pt x="15101" y="10746"/>
                </a:lnTo>
                <a:lnTo>
                  <a:pt x="15334" y="10847"/>
                </a:lnTo>
                <a:lnTo>
                  <a:pt x="15549" y="10633"/>
                </a:lnTo>
                <a:lnTo>
                  <a:pt x="15793" y="10796"/>
                </a:lnTo>
                <a:lnTo>
                  <a:pt x="16006" y="10694"/>
                </a:lnTo>
                <a:lnTo>
                  <a:pt x="16240" y="10746"/>
                </a:lnTo>
                <a:lnTo>
                  <a:pt x="16454" y="10532"/>
                </a:lnTo>
                <a:lnTo>
                  <a:pt x="16698" y="10685"/>
                </a:lnTo>
                <a:lnTo>
                  <a:pt x="16892" y="10328"/>
                </a:lnTo>
                <a:lnTo>
                  <a:pt x="17136" y="10522"/>
                </a:lnTo>
                <a:lnTo>
                  <a:pt x="17349" y="10400"/>
                </a:lnTo>
                <a:lnTo>
                  <a:pt x="17573" y="10308"/>
                </a:lnTo>
                <a:lnTo>
                  <a:pt x="17807" y="10369"/>
                </a:lnTo>
                <a:lnTo>
                  <a:pt x="18052" y="10471"/>
                </a:lnTo>
                <a:lnTo>
                  <a:pt x="18255" y="10237"/>
                </a:lnTo>
                <a:lnTo>
                  <a:pt x="18489" y="10278"/>
                </a:lnTo>
                <a:lnTo>
                  <a:pt x="18733" y="10430"/>
                </a:lnTo>
                <a:lnTo>
                  <a:pt x="18957" y="10379"/>
                </a:lnTo>
                <a:lnTo>
                  <a:pt x="19171" y="10226"/>
                </a:lnTo>
                <a:lnTo>
                  <a:pt x="19395" y="10206"/>
                </a:lnTo>
                <a:lnTo>
                  <a:pt x="19628" y="10247"/>
                </a:lnTo>
                <a:lnTo>
                  <a:pt x="19832" y="10043"/>
                </a:lnTo>
                <a:lnTo>
                  <a:pt x="20087" y="10237"/>
                </a:lnTo>
                <a:lnTo>
                  <a:pt x="20290" y="10054"/>
                </a:lnTo>
                <a:lnTo>
                  <a:pt x="20534" y="10125"/>
                </a:lnTo>
                <a:lnTo>
                  <a:pt x="20605" y="10176"/>
                </a:lnTo>
                <a:lnTo>
                  <a:pt x="20605" y="1"/>
                </a:lnTo>
                <a:lnTo>
                  <a:pt x="19598" y="1"/>
                </a:lnTo>
                <a:lnTo>
                  <a:pt x="19496" y="641"/>
                </a:lnTo>
                <a:cubicBezTo>
                  <a:pt x="19639" y="693"/>
                  <a:pt x="19730" y="825"/>
                  <a:pt x="19730" y="978"/>
                </a:cubicBezTo>
                <a:cubicBezTo>
                  <a:pt x="19730" y="1181"/>
                  <a:pt x="19578" y="1333"/>
                  <a:pt x="19374" y="1333"/>
                </a:cubicBezTo>
                <a:cubicBezTo>
                  <a:pt x="19181" y="1333"/>
                  <a:pt x="19018" y="1181"/>
                  <a:pt x="19018" y="978"/>
                </a:cubicBezTo>
                <a:cubicBezTo>
                  <a:pt x="19018" y="845"/>
                  <a:pt x="19099" y="723"/>
                  <a:pt x="19221" y="662"/>
                </a:cubicBezTo>
                <a:lnTo>
                  <a:pt x="19221" y="1"/>
                </a:lnTo>
                <a:lnTo>
                  <a:pt x="17584" y="1"/>
                </a:lnTo>
                <a:lnTo>
                  <a:pt x="17482" y="641"/>
                </a:lnTo>
                <a:cubicBezTo>
                  <a:pt x="17624" y="693"/>
                  <a:pt x="17715" y="825"/>
                  <a:pt x="17715" y="978"/>
                </a:cubicBezTo>
                <a:cubicBezTo>
                  <a:pt x="17715" y="1181"/>
                  <a:pt x="17563" y="1333"/>
                  <a:pt x="17360" y="1333"/>
                </a:cubicBezTo>
                <a:cubicBezTo>
                  <a:pt x="17166" y="1333"/>
                  <a:pt x="17003" y="1181"/>
                  <a:pt x="17003" y="978"/>
                </a:cubicBezTo>
                <a:cubicBezTo>
                  <a:pt x="17003" y="845"/>
                  <a:pt x="17085" y="723"/>
                  <a:pt x="17207" y="662"/>
                </a:cubicBezTo>
                <a:lnTo>
                  <a:pt x="17207" y="1"/>
                </a:lnTo>
                <a:lnTo>
                  <a:pt x="15569" y="1"/>
                </a:lnTo>
                <a:lnTo>
                  <a:pt x="15467" y="641"/>
                </a:lnTo>
                <a:cubicBezTo>
                  <a:pt x="15599" y="693"/>
                  <a:pt x="15701" y="825"/>
                  <a:pt x="15701" y="978"/>
                </a:cubicBezTo>
                <a:cubicBezTo>
                  <a:pt x="15701" y="1181"/>
                  <a:pt x="15538" y="1333"/>
                  <a:pt x="15345" y="1333"/>
                </a:cubicBezTo>
                <a:cubicBezTo>
                  <a:pt x="15142" y="1333"/>
                  <a:pt x="14988" y="1181"/>
                  <a:pt x="14988" y="978"/>
                </a:cubicBezTo>
                <a:cubicBezTo>
                  <a:pt x="14988" y="845"/>
                  <a:pt x="15070" y="723"/>
                  <a:pt x="15182" y="662"/>
                </a:cubicBezTo>
                <a:lnTo>
                  <a:pt x="15182" y="1"/>
                </a:lnTo>
                <a:lnTo>
                  <a:pt x="13544" y="1"/>
                </a:lnTo>
                <a:lnTo>
                  <a:pt x="13452" y="641"/>
                </a:lnTo>
                <a:cubicBezTo>
                  <a:pt x="13584" y="693"/>
                  <a:pt x="13686" y="825"/>
                  <a:pt x="13686" y="978"/>
                </a:cubicBezTo>
                <a:cubicBezTo>
                  <a:pt x="13686" y="1181"/>
                  <a:pt x="13523" y="1333"/>
                  <a:pt x="13330" y="1333"/>
                </a:cubicBezTo>
                <a:cubicBezTo>
                  <a:pt x="13127" y="1333"/>
                  <a:pt x="12964" y="1181"/>
                  <a:pt x="12964" y="978"/>
                </a:cubicBezTo>
                <a:cubicBezTo>
                  <a:pt x="12964" y="845"/>
                  <a:pt x="13055" y="723"/>
                  <a:pt x="13168" y="662"/>
                </a:cubicBezTo>
                <a:lnTo>
                  <a:pt x="13168" y="1"/>
                </a:lnTo>
                <a:lnTo>
                  <a:pt x="11529" y="1"/>
                </a:lnTo>
                <a:lnTo>
                  <a:pt x="11427" y="641"/>
                </a:lnTo>
                <a:cubicBezTo>
                  <a:pt x="11570" y="693"/>
                  <a:pt x="11671" y="825"/>
                  <a:pt x="11671" y="978"/>
                </a:cubicBezTo>
                <a:cubicBezTo>
                  <a:pt x="11671" y="1181"/>
                  <a:pt x="11509" y="1333"/>
                  <a:pt x="11305" y="1333"/>
                </a:cubicBezTo>
                <a:cubicBezTo>
                  <a:pt x="11112" y="1333"/>
                  <a:pt x="10949" y="1181"/>
                  <a:pt x="10949" y="978"/>
                </a:cubicBezTo>
                <a:cubicBezTo>
                  <a:pt x="10949" y="845"/>
                  <a:pt x="11031" y="723"/>
                  <a:pt x="11153" y="662"/>
                </a:cubicBezTo>
                <a:lnTo>
                  <a:pt x="11153" y="1"/>
                </a:lnTo>
                <a:lnTo>
                  <a:pt x="9514" y="1"/>
                </a:lnTo>
                <a:lnTo>
                  <a:pt x="9413" y="641"/>
                </a:lnTo>
                <a:cubicBezTo>
                  <a:pt x="9555" y="693"/>
                  <a:pt x="9647" y="825"/>
                  <a:pt x="9647" y="978"/>
                </a:cubicBezTo>
                <a:cubicBezTo>
                  <a:pt x="9647" y="1181"/>
                  <a:pt x="9494" y="1333"/>
                  <a:pt x="9290" y="1333"/>
                </a:cubicBezTo>
                <a:cubicBezTo>
                  <a:pt x="9098" y="1333"/>
                  <a:pt x="8935" y="1181"/>
                  <a:pt x="8935" y="978"/>
                </a:cubicBezTo>
                <a:cubicBezTo>
                  <a:pt x="8935" y="845"/>
                  <a:pt x="9016" y="723"/>
                  <a:pt x="9138" y="662"/>
                </a:cubicBezTo>
                <a:lnTo>
                  <a:pt x="9138" y="1"/>
                </a:lnTo>
                <a:lnTo>
                  <a:pt x="7500" y="1"/>
                </a:lnTo>
                <a:lnTo>
                  <a:pt x="7398" y="641"/>
                </a:lnTo>
                <a:cubicBezTo>
                  <a:pt x="7531" y="693"/>
                  <a:pt x="7632" y="825"/>
                  <a:pt x="7632" y="978"/>
                </a:cubicBezTo>
                <a:cubicBezTo>
                  <a:pt x="7632" y="1181"/>
                  <a:pt x="7470" y="1333"/>
                  <a:pt x="7276" y="1333"/>
                </a:cubicBezTo>
                <a:cubicBezTo>
                  <a:pt x="7083" y="1333"/>
                  <a:pt x="6920" y="1181"/>
                  <a:pt x="6920" y="978"/>
                </a:cubicBezTo>
                <a:cubicBezTo>
                  <a:pt x="6920" y="845"/>
                  <a:pt x="7001" y="723"/>
                  <a:pt x="7113" y="662"/>
                </a:cubicBezTo>
                <a:lnTo>
                  <a:pt x="7113" y="1"/>
                </a:lnTo>
                <a:lnTo>
                  <a:pt x="5475" y="1"/>
                </a:lnTo>
                <a:lnTo>
                  <a:pt x="5383" y="641"/>
                </a:lnTo>
                <a:cubicBezTo>
                  <a:pt x="5516" y="693"/>
                  <a:pt x="5618" y="825"/>
                  <a:pt x="5618" y="978"/>
                </a:cubicBezTo>
                <a:cubicBezTo>
                  <a:pt x="5618" y="1181"/>
                  <a:pt x="5455" y="1333"/>
                  <a:pt x="5261" y="1333"/>
                </a:cubicBezTo>
                <a:cubicBezTo>
                  <a:pt x="5058" y="1333"/>
                  <a:pt x="4905" y="1181"/>
                  <a:pt x="4905" y="978"/>
                </a:cubicBezTo>
                <a:cubicBezTo>
                  <a:pt x="4905" y="845"/>
                  <a:pt x="4987" y="723"/>
                  <a:pt x="5098" y="662"/>
                </a:cubicBezTo>
                <a:lnTo>
                  <a:pt x="5098" y="1"/>
                </a:lnTo>
                <a:lnTo>
                  <a:pt x="3461" y="1"/>
                </a:lnTo>
                <a:lnTo>
                  <a:pt x="3369" y="641"/>
                </a:lnTo>
                <a:cubicBezTo>
                  <a:pt x="3501" y="693"/>
                  <a:pt x="3603" y="825"/>
                  <a:pt x="3603" y="978"/>
                </a:cubicBezTo>
                <a:cubicBezTo>
                  <a:pt x="3603" y="1181"/>
                  <a:pt x="3440" y="1333"/>
                  <a:pt x="3246" y="1333"/>
                </a:cubicBezTo>
                <a:cubicBezTo>
                  <a:pt x="3043" y="1333"/>
                  <a:pt x="2880" y="1181"/>
                  <a:pt x="2880" y="978"/>
                </a:cubicBezTo>
                <a:cubicBezTo>
                  <a:pt x="2880" y="845"/>
                  <a:pt x="2962" y="723"/>
                  <a:pt x="3084" y="662"/>
                </a:cubicBezTo>
                <a:lnTo>
                  <a:pt x="3084" y="1"/>
                </a:lnTo>
                <a:lnTo>
                  <a:pt x="1446" y="1"/>
                </a:lnTo>
                <a:lnTo>
                  <a:pt x="1344" y="641"/>
                </a:lnTo>
                <a:cubicBezTo>
                  <a:pt x="1487" y="693"/>
                  <a:pt x="1588" y="825"/>
                  <a:pt x="1588" y="978"/>
                </a:cubicBezTo>
                <a:cubicBezTo>
                  <a:pt x="1588" y="1181"/>
                  <a:pt x="1426" y="1333"/>
                  <a:pt x="1222" y="1333"/>
                </a:cubicBezTo>
                <a:cubicBezTo>
                  <a:pt x="1028" y="1333"/>
                  <a:pt x="865" y="1181"/>
                  <a:pt x="865" y="978"/>
                </a:cubicBezTo>
                <a:cubicBezTo>
                  <a:pt x="865" y="845"/>
                  <a:pt x="947" y="723"/>
                  <a:pt x="1069" y="662"/>
                </a:cubicBezTo>
                <a:lnTo>
                  <a:pt x="106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1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749879">
            <a:off x="8552796" y="2480373"/>
            <a:ext cx="489180" cy="1023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1251825" y="3617375"/>
            <a:ext cx="65607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" name="Google Shape;17;p16"/>
          <p:cNvSpPr txBox="1"/>
          <p:nvPr>
            <p:ph type="ctrTitle"/>
          </p:nvPr>
        </p:nvSpPr>
        <p:spPr>
          <a:xfrm>
            <a:off x="1251825" y="2268594"/>
            <a:ext cx="65607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pic>
        <p:nvPicPr>
          <p:cNvPr id="18" name="Google Shape;1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749882">
            <a:off x="28219" y="3114027"/>
            <a:ext cx="484387" cy="1013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53025" y="4527901"/>
            <a:ext cx="151657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2" y="65495"/>
            <a:ext cx="1195625" cy="4739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" name="Google Shape;21;p16"/>
          <p:cNvGrpSpPr/>
          <p:nvPr/>
        </p:nvGrpSpPr>
        <p:grpSpPr>
          <a:xfrm rot="3600031">
            <a:off x="209398" y="4413949"/>
            <a:ext cx="692268" cy="604605"/>
            <a:chOff x="4318300" y="2960450"/>
            <a:chExt cx="161050" cy="106625"/>
          </a:xfrm>
        </p:grpSpPr>
        <p:sp>
          <p:nvSpPr>
            <p:cNvPr id="22" name="Google Shape;22;p16"/>
            <p:cNvSpPr/>
            <p:nvPr/>
          </p:nvSpPr>
          <p:spPr>
            <a:xfrm>
              <a:off x="4318300" y="2960450"/>
              <a:ext cx="153675" cy="106625"/>
            </a:xfrm>
            <a:custGeom>
              <a:rect b="b" l="l" r="r" t="t"/>
              <a:pathLst>
                <a:path extrusionOk="0" h="4265" w="6147">
                  <a:moveTo>
                    <a:pt x="5586" y="1"/>
                  </a:moveTo>
                  <a:lnTo>
                    <a:pt x="3888" y="785"/>
                  </a:lnTo>
                  <a:lnTo>
                    <a:pt x="3205" y="1100"/>
                  </a:lnTo>
                  <a:lnTo>
                    <a:pt x="6146" y="1100"/>
                  </a:lnTo>
                  <a:lnTo>
                    <a:pt x="6126" y="1079"/>
                  </a:lnTo>
                  <a:lnTo>
                    <a:pt x="6106" y="856"/>
                  </a:lnTo>
                  <a:lnTo>
                    <a:pt x="5862" y="663"/>
                  </a:lnTo>
                  <a:lnTo>
                    <a:pt x="5932" y="469"/>
                  </a:lnTo>
                  <a:lnTo>
                    <a:pt x="5719" y="388"/>
                  </a:lnTo>
                  <a:lnTo>
                    <a:pt x="5821" y="235"/>
                  </a:lnTo>
                  <a:lnTo>
                    <a:pt x="5647" y="134"/>
                  </a:lnTo>
                  <a:lnTo>
                    <a:pt x="5586" y="1"/>
                  </a:lnTo>
                  <a:close/>
                  <a:moveTo>
                    <a:pt x="1547" y="1863"/>
                  </a:moveTo>
                  <a:lnTo>
                    <a:pt x="1" y="2585"/>
                  </a:lnTo>
                  <a:lnTo>
                    <a:pt x="62" y="2718"/>
                  </a:lnTo>
                  <a:lnTo>
                    <a:pt x="21" y="2911"/>
                  </a:lnTo>
                  <a:lnTo>
                    <a:pt x="214" y="2931"/>
                  </a:lnTo>
                  <a:lnTo>
                    <a:pt x="133" y="3145"/>
                  </a:lnTo>
                  <a:lnTo>
                    <a:pt x="326" y="3216"/>
                  </a:lnTo>
                  <a:lnTo>
                    <a:pt x="316" y="3532"/>
                  </a:lnTo>
                  <a:lnTo>
                    <a:pt x="479" y="3695"/>
                  </a:lnTo>
                  <a:lnTo>
                    <a:pt x="479" y="3888"/>
                  </a:lnTo>
                  <a:lnTo>
                    <a:pt x="632" y="4000"/>
                  </a:lnTo>
                  <a:lnTo>
                    <a:pt x="652" y="4265"/>
                  </a:lnTo>
                  <a:lnTo>
                    <a:pt x="1547" y="3847"/>
                  </a:lnTo>
                  <a:lnTo>
                    <a:pt x="1547" y="1863"/>
                  </a:lnTo>
                  <a:close/>
                </a:path>
              </a:pathLst>
            </a:custGeom>
            <a:solidFill>
              <a:srgbClr val="A88A64">
                <a:alpha val="3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6"/>
            <p:cNvSpPr/>
            <p:nvPr/>
          </p:nvSpPr>
          <p:spPr>
            <a:xfrm>
              <a:off x="4356975" y="2987925"/>
              <a:ext cx="122375" cy="68725"/>
            </a:xfrm>
            <a:custGeom>
              <a:rect b="b" l="l" r="r" t="t"/>
              <a:pathLst>
                <a:path extrusionOk="0" h="2749" w="4895">
                  <a:moveTo>
                    <a:pt x="1658" y="1"/>
                  </a:moveTo>
                  <a:lnTo>
                    <a:pt x="153" y="703"/>
                  </a:lnTo>
                  <a:lnTo>
                    <a:pt x="0" y="764"/>
                  </a:lnTo>
                  <a:lnTo>
                    <a:pt x="0" y="2748"/>
                  </a:lnTo>
                  <a:lnTo>
                    <a:pt x="905" y="2331"/>
                  </a:lnTo>
                  <a:lnTo>
                    <a:pt x="3094" y="1314"/>
                  </a:lnTo>
                  <a:lnTo>
                    <a:pt x="4894" y="479"/>
                  </a:lnTo>
                  <a:lnTo>
                    <a:pt x="4701" y="296"/>
                  </a:lnTo>
                  <a:lnTo>
                    <a:pt x="4722" y="113"/>
                  </a:lnTo>
                  <a:lnTo>
                    <a:pt x="4599" y="1"/>
                  </a:lnTo>
                  <a:close/>
                </a:path>
              </a:pathLst>
            </a:custGeom>
            <a:solidFill>
              <a:srgbClr val="A88A64">
                <a:alpha val="3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/>
          <p:nvPr/>
        </p:nvSpPr>
        <p:spPr>
          <a:xfrm rot="1447234">
            <a:off x="7376796" y="-488030"/>
            <a:ext cx="2108210" cy="1264967"/>
          </a:xfrm>
          <a:custGeom>
            <a:rect b="b" l="l" r="r" t="t"/>
            <a:pathLst>
              <a:path extrusionOk="0" h="12364" w="20606">
                <a:moveTo>
                  <a:pt x="1" y="1"/>
                </a:moveTo>
                <a:lnTo>
                  <a:pt x="1" y="12221"/>
                </a:lnTo>
                <a:lnTo>
                  <a:pt x="133" y="12302"/>
                </a:lnTo>
                <a:lnTo>
                  <a:pt x="357" y="12180"/>
                </a:lnTo>
                <a:lnTo>
                  <a:pt x="571" y="12089"/>
                </a:lnTo>
                <a:lnTo>
                  <a:pt x="804" y="12129"/>
                </a:lnTo>
                <a:lnTo>
                  <a:pt x="1059" y="12363"/>
                </a:lnTo>
                <a:lnTo>
                  <a:pt x="1263" y="12058"/>
                </a:lnTo>
                <a:lnTo>
                  <a:pt x="1517" y="12322"/>
                </a:lnTo>
                <a:lnTo>
                  <a:pt x="1731" y="12191"/>
                </a:lnTo>
                <a:lnTo>
                  <a:pt x="1944" y="12037"/>
                </a:lnTo>
                <a:lnTo>
                  <a:pt x="2168" y="11936"/>
                </a:lnTo>
                <a:lnTo>
                  <a:pt x="2402" y="11997"/>
                </a:lnTo>
                <a:lnTo>
                  <a:pt x="2626" y="11926"/>
                </a:lnTo>
                <a:lnTo>
                  <a:pt x="2870" y="12160"/>
                </a:lnTo>
                <a:lnTo>
                  <a:pt x="3094" y="12078"/>
                </a:lnTo>
                <a:lnTo>
                  <a:pt x="3328" y="12129"/>
                </a:lnTo>
                <a:lnTo>
                  <a:pt x="3531" y="11906"/>
                </a:lnTo>
                <a:lnTo>
                  <a:pt x="3776" y="12048"/>
                </a:lnTo>
                <a:lnTo>
                  <a:pt x="3969" y="11682"/>
                </a:lnTo>
                <a:lnTo>
                  <a:pt x="4223" y="11906"/>
                </a:lnTo>
                <a:lnTo>
                  <a:pt x="4458" y="11915"/>
                </a:lnTo>
                <a:lnTo>
                  <a:pt x="4671" y="11834"/>
                </a:lnTo>
                <a:lnTo>
                  <a:pt x="4895" y="11743"/>
                </a:lnTo>
                <a:lnTo>
                  <a:pt x="5139" y="11915"/>
                </a:lnTo>
                <a:lnTo>
                  <a:pt x="5363" y="11875"/>
                </a:lnTo>
                <a:lnTo>
                  <a:pt x="5566" y="11600"/>
                </a:lnTo>
                <a:lnTo>
                  <a:pt x="5801" y="11621"/>
                </a:lnTo>
                <a:lnTo>
                  <a:pt x="6034" y="11702"/>
                </a:lnTo>
                <a:lnTo>
                  <a:pt x="6248" y="11519"/>
                </a:lnTo>
                <a:lnTo>
                  <a:pt x="6482" y="11560"/>
                </a:lnTo>
                <a:lnTo>
                  <a:pt x="6717" y="11661"/>
                </a:lnTo>
                <a:lnTo>
                  <a:pt x="6950" y="11641"/>
                </a:lnTo>
                <a:lnTo>
                  <a:pt x="7164" y="11508"/>
                </a:lnTo>
                <a:lnTo>
                  <a:pt x="7398" y="11590"/>
                </a:lnTo>
                <a:lnTo>
                  <a:pt x="7622" y="11488"/>
                </a:lnTo>
                <a:lnTo>
                  <a:pt x="7856" y="11519"/>
                </a:lnTo>
                <a:lnTo>
                  <a:pt x="8069" y="11407"/>
                </a:lnTo>
                <a:lnTo>
                  <a:pt x="8304" y="11417"/>
                </a:lnTo>
                <a:lnTo>
                  <a:pt x="8507" y="11244"/>
                </a:lnTo>
                <a:lnTo>
                  <a:pt x="8761" y="11417"/>
                </a:lnTo>
                <a:lnTo>
                  <a:pt x="8965" y="11162"/>
                </a:lnTo>
                <a:lnTo>
                  <a:pt x="9209" y="11325"/>
                </a:lnTo>
                <a:lnTo>
                  <a:pt x="9443" y="11407"/>
                </a:lnTo>
                <a:lnTo>
                  <a:pt x="9647" y="11203"/>
                </a:lnTo>
                <a:lnTo>
                  <a:pt x="9891" y="11305"/>
                </a:lnTo>
                <a:lnTo>
                  <a:pt x="10125" y="11315"/>
                </a:lnTo>
                <a:lnTo>
                  <a:pt x="10319" y="11051"/>
                </a:lnTo>
                <a:lnTo>
                  <a:pt x="10573" y="11223"/>
                </a:lnTo>
                <a:lnTo>
                  <a:pt x="10796" y="11173"/>
                </a:lnTo>
                <a:lnTo>
                  <a:pt x="11000" y="10929"/>
                </a:lnTo>
                <a:lnTo>
                  <a:pt x="11234" y="10990"/>
                </a:lnTo>
                <a:lnTo>
                  <a:pt x="11468" y="11010"/>
                </a:lnTo>
                <a:lnTo>
                  <a:pt x="11702" y="11061"/>
                </a:lnTo>
                <a:lnTo>
                  <a:pt x="11947" y="11203"/>
                </a:lnTo>
                <a:lnTo>
                  <a:pt x="12160" y="11061"/>
                </a:lnTo>
                <a:lnTo>
                  <a:pt x="12384" y="11010"/>
                </a:lnTo>
                <a:lnTo>
                  <a:pt x="12628" y="11173"/>
                </a:lnTo>
                <a:lnTo>
                  <a:pt x="12822" y="10837"/>
                </a:lnTo>
                <a:lnTo>
                  <a:pt x="13035" y="10715"/>
                </a:lnTo>
                <a:lnTo>
                  <a:pt x="13269" y="10786"/>
                </a:lnTo>
                <a:lnTo>
                  <a:pt x="13493" y="10725"/>
                </a:lnTo>
                <a:lnTo>
                  <a:pt x="13758" y="11010"/>
                </a:lnTo>
                <a:lnTo>
                  <a:pt x="13982" y="10979"/>
                </a:lnTo>
                <a:lnTo>
                  <a:pt x="14205" y="10929"/>
                </a:lnTo>
                <a:lnTo>
                  <a:pt x="14429" y="10868"/>
                </a:lnTo>
                <a:lnTo>
                  <a:pt x="14653" y="10837"/>
                </a:lnTo>
                <a:lnTo>
                  <a:pt x="14857" y="10633"/>
                </a:lnTo>
                <a:lnTo>
                  <a:pt x="15101" y="10746"/>
                </a:lnTo>
                <a:lnTo>
                  <a:pt x="15334" y="10847"/>
                </a:lnTo>
                <a:lnTo>
                  <a:pt x="15549" y="10633"/>
                </a:lnTo>
                <a:lnTo>
                  <a:pt x="15793" y="10796"/>
                </a:lnTo>
                <a:lnTo>
                  <a:pt x="16006" y="10694"/>
                </a:lnTo>
                <a:lnTo>
                  <a:pt x="16240" y="10746"/>
                </a:lnTo>
                <a:lnTo>
                  <a:pt x="16454" y="10532"/>
                </a:lnTo>
                <a:lnTo>
                  <a:pt x="16698" y="10685"/>
                </a:lnTo>
                <a:lnTo>
                  <a:pt x="16892" y="10328"/>
                </a:lnTo>
                <a:lnTo>
                  <a:pt x="17136" y="10522"/>
                </a:lnTo>
                <a:lnTo>
                  <a:pt x="17349" y="10400"/>
                </a:lnTo>
                <a:lnTo>
                  <a:pt x="17573" y="10308"/>
                </a:lnTo>
                <a:lnTo>
                  <a:pt x="17807" y="10369"/>
                </a:lnTo>
                <a:lnTo>
                  <a:pt x="18052" y="10471"/>
                </a:lnTo>
                <a:lnTo>
                  <a:pt x="18255" y="10237"/>
                </a:lnTo>
                <a:lnTo>
                  <a:pt x="18489" y="10278"/>
                </a:lnTo>
                <a:lnTo>
                  <a:pt x="18733" y="10430"/>
                </a:lnTo>
                <a:lnTo>
                  <a:pt x="18957" y="10379"/>
                </a:lnTo>
                <a:lnTo>
                  <a:pt x="19171" y="10226"/>
                </a:lnTo>
                <a:lnTo>
                  <a:pt x="19395" y="10206"/>
                </a:lnTo>
                <a:lnTo>
                  <a:pt x="19628" y="10247"/>
                </a:lnTo>
                <a:lnTo>
                  <a:pt x="19832" y="10043"/>
                </a:lnTo>
                <a:lnTo>
                  <a:pt x="20087" y="10237"/>
                </a:lnTo>
                <a:lnTo>
                  <a:pt x="20290" y="10054"/>
                </a:lnTo>
                <a:lnTo>
                  <a:pt x="20534" y="10125"/>
                </a:lnTo>
                <a:lnTo>
                  <a:pt x="20605" y="10176"/>
                </a:lnTo>
                <a:lnTo>
                  <a:pt x="20605" y="1"/>
                </a:lnTo>
                <a:lnTo>
                  <a:pt x="19598" y="1"/>
                </a:lnTo>
                <a:lnTo>
                  <a:pt x="19496" y="641"/>
                </a:lnTo>
                <a:cubicBezTo>
                  <a:pt x="19639" y="693"/>
                  <a:pt x="19730" y="825"/>
                  <a:pt x="19730" y="978"/>
                </a:cubicBezTo>
                <a:cubicBezTo>
                  <a:pt x="19730" y="1181"/>
                  <a:pt x="19578" y="1333"/>
                  <a:pt x="19374" y="1333"/>
                </a:cubicBezTo>
                <a:cubicBezTo>
                  <a:pt x="19181" y="1333"/>
                  <a:pt x="19018" y="1181"/>
                  <a:pt x="19018" y="978"/>
                </a:cubicBezTo>
                <a:cubicBezTo>
                  <a:pt x="19018" y="845"/>
                  <a:pt x="19099" y="723"/>
                  <a:pt x="19221" y="662"/>
                </a:cubicBezTo>
                <a:lnTo>
                  <a:pt x="19221" y="1"/>
                </a:lnTo>
                <a:lnTo>
                  <a:pt x="17584" y="1"/>
                </a:lnTo>
                <a:lnTo>
                  <a:pt x="17482" y="641"/>
                </a:lnTo>
                <a:cubicBezTo>
                  <a:pt x="17624" y="693"/>
                  <a:pt x="17715" y="825"/>
                  <a:pt x="17715" y="978"/>
                </a:cubicBezTo>
                <a:cubicBezTo>
                  <a:pt x="17715" y="1181"/>
                  <a:pt x="17563" y="1333"/>
                  <a:pt x="17360" y="1333"/>
                </a:cubicBezTo>
                <a:cubicBezTo>
                  <a:pt x="17166" y="1333"/>
                  <a:pt x="17003" y="1181"/>
                  <a:pt x="17003" y="978"/>
                </a:cubicBezTo>
                <a:cubicBezTo>
                  <a:pt x="17003" y="845"/>
                  <a:pt x="17085" y="723"/>
                  <a:pt x="17207" y="662"/>
                </a:cubicBezTo>
                <a:lnTo>
                  <a:pt x="17207" y="1"/>
                </a:lnTo>
                <a:lnTo>
                  <a:pt x="15569" y="1"/>
                </a:lnTo>
                <a:lnTo>
                  <a:pt x="15467" y="641"/>
                </a:lnTo>
                <a:cubicBezTo>
                  <a:pt x="15599" y="693"/>
                  <a:pt x="15701" y="825"/>
                  <a:pt x="15701" y="978"/>
                </a:cubicBezTo>
                <a:cubicBezTo>
                  <a:pt x="15701" y="1181"/>
                  <a:pt x="15538" y="1333"/>
                  <a:pt x="15345" y="1333"/>
                </a:cubicBezTo>
                <a:cubicBezTo>
                  <a:pt x="15142" y="1333"/>
                  <a:pt x="14988" y="1181"/>
                  <a:pt x="14988" y="978"/>
                </a:cubicBezTo>
                <a:cubicBezTo>
                  <a:pt x="14988" y="845"/>
                  <a:pt x="15070" y="723"/>
                  <a:pt x="15182" y="662"/>
                </a:cubicBezTo>
                <a:lnTo>
                  <a:pt x="15182" y="1"/>
                </a:lnTo>
                <a:lnTo>
                  <a:pt x="13544" y="1"/>
                </a:lnTo>
                <a:lnTo>
                  <a:pt x="13452" y="641"/>
                </a:lnTo>
                <a:cubicBezTo>
                  <a:pt x="13584" y="693"/>
                  <a:pt x="13686" y="825"/>
                  <a:pt x="13686" y="978"/>
                </a:cubicBezTo>
                <a:cubicBezTo>
                  <a:pt x="13686" y="1181"/>
                  <a:pt x="13523" y="1333"/>
                  <a:pt x="13330" y="1333"/>
                </a:cubicBezTo>
                <a:cubicBezTo>
                  <a:pt x="13127" y="1333"/>
                  <a:pt x="12964" y="1181"/>
                  <a:pt x="12964" y="978"/>
                </a:cubicBezTo>
                <a:cubicBezTo>
                  <a:pt x="12964" y="845"/>
                  <a:pt x="13055" y="723"/>
                  <a:pt x="13168" y="662"/>
                </a:cubicBezTo>
                <a:lnTo>
                  <a:pt x="13168" y="1"/>
                </a:lnTo>
                <a:lnTo>
                  <a:pt x="11529" y="1"/>
                </a:lnTo>
                <a:lnTo>
                  <a:pt x="11427" y="641"/>
                </a:lnTo>
                <a:cubicBezTo>
                  <a:pt x="11570" y="693"/>
                  <a:pt x="11671" y="825"/>
                  <a:pt x="11671" y="978"/>
                </a:cubicBezTo>
                <a:cubicBezTo>
                  <a:pt x="11671" y="1181"/>
                  <a:pt x="11509" y="1333"/>
                  <a:pt x="11305" y="1333"/>
                </a:cubicBezTo>
                <a:cubicBezTo>
                  <a:pt x="11112" y="1333"/>
                  <a:pt x="10949" y="1181"/>
                  <a:pt x="10949" y="978"/>
                </a:cubicBezTo>
                <a:cubicBezTo>
                  <a:pt x="10949" y="845"/>
                  <a:pt x="11031" y="723"/>
                  <a:pt x="11153" y="662"/>
                </a:cubicBezTo>
                <a:lnTo>
                  <a:pt x="11153" y="1"/>
                </a:lnTo>
                <a:lnTo>
                  <a:pt x="9514" y="1"/>
                </a:lnTo>
                <a:lnTo>
                  <a:pt x="9413" y="641"/>
                </a:lnTo>
                <a:cubicBezTo>
                  <a:pt x="9555" y="693"/>
                  <a:pt x="9647" y="825"/>
                  <a:pt x="9647" y="978"/>
                </a:cubicBezTo>
                <a:cubicBezTo>
                  <a:pt x="9647" y="1181"/>
                  <a:pt x="9494" y="1333"/>
                  <a:pt x="9290" y="1333"/>
                </a:cubicBezTo>
                <a:cubicBezTo>
                  <a:pt x="9098" y="1333"/>
                  <a:pt x="8935" y="1181"/>
                  <a:pt x="8935" y="978"/>
                </a:cubicBezTo>
                <a:cubicBezTo>
                  <a:pt x="8935" y="845"/>
                  <a:pt x="9016" y="723"/>
                  <a:pt x="9138" y="662"/>
                </a:cubicBezTo>
                <a:lnTo>
                  <a:pt x="9138" y="1"/>
                </a:lnTo>
                <a:lnTo>
                  <a:pt x="7500" y="1"/>
                </a:lnTo>
                <a:lnTo>
                  <a:pt x="7398" y="641"/>
                </a:lnTo>
                <a:cubicBezTo>
                  <a:pt x="7531" y="693"/>
                  <a:pt x="7632" y="825"/>
                  <a:pt x="7632" y="978"/>
                </a:cubicBezTo>
                <a:cubicBezTo>
                  <a:pt x="7632" y="1181"/>
                  <a:pt x="7470" y="1333"/>
                  <a:pt x="7276" y="1333"/>
                </a:cubicBezTo>
                <a:cubicBezTo>
                  <a:pt x="7083" y="1333"/>
                  <a:pt x="6920" y="1181"/>
                  <a:pt x="6920" y="978"/>
                </a:cubicBezTo>
                <a:cubicBezTo>
                  <a:pt x="6920" y="845"/>
                  <a:pt x="7001" y="723"/>
                  <a:pt x="7113" y="662"/>
                </a:cubicBezTo>
                <a:lnTo>
                  <a:pt x="7113" y="1"/>
                </a:lnTo>
                <a:lnTo>
                  <a:pt x="5475" y="1"/>
                </a:lnTo>
                <a:lnTo>
                  <a:pt x="5383" y="641"/>
                </a:lnTo>
                <a:cubicBezTo>
                  <a:pt x="5516" y="693"/>
                  <a:pt x="5618" y="825"/>
                  <a:pt x="5618" y="978"/>
                </a:cubicBezTo>
                <a:cubicBezTo>
                  <a:pt x="5618" y="1181"/>
                  <a:pt x="5455" y="1333"/>
                  <a:pt x="5261" y="1333"/>
                </a:cubicBezTo>
                <a:cubicBezTo>
                  <a:pt x="5058" y="1333"/>
                  <a:pt x="4905" y="1181"/>
                  <a:pt x="4905" y="978"/>
                </a:cubicBezTo>
                <a:cubicBezTo>
                  <a:pt x="4905" y="845"/>
                  <a:pt x="4987" y="723"/>
                  <a:pt x="5098" y="662"/>
                </a:cubicBezTo>
                <a:lnTo>
                  <a:pt x="5098" y="1"/>
                </a:lnTo>
                <a:lnTo>
                  <a:pt x="3461" y="1"/>
                </a:lnTo>
                <a:lnTo>
                  <a:pt x="3369" y="641"/>
                </a:lnTo>
                <a:cubicBezTo>
                  <a:pt x="3501" y="693"/>
                  <a:pt x="3603" y="825"/>
                  <a:pt x="3603" y="978"/>
                </a:cubicBezTo>
                <a:cubicBezTo>
                  <a:pt x="3603" y="1181"/>
                  <a:pt x="3440" y="1333"/>
                  <a:pt x="3246" y="1333"/>
                </a:cubicBezTo>
                <a:cubicBezTo>
                  <a:pt x="3043" y="1333"/>
                  <a:pt x="2880" y="1181"/>
                  <a:pt x="2880" y="978"/>
                </a:cubicBezTo>
                <a:cubicBezTo>
                  <a:pt x="2880" y="845"/>
                  <a:pt x="2962" y="723"/>
                  <a:pt x="3084" y="662"/>
                </a:cubicBezTo>
                <a:lnTo>
                  <a:pt x="3084" y="1"/>
                </a:lnTo>
                <a:lnTo>
                  <a:pt x="1446" y="1"/>
                </a:lnTo>
                <a:lnTo>
                  <a:pt x="1344" y="641"/>
                </a:lnTo>
                <a:cubicBezTo>
                  <a:pt x="1487" y="693"/>
                  <a:pt x="1588" y="825"/>
                  <a:pt x="1588" y="978"/>
                </a:cubicBezTo>
                <a:cubicBezTo>
                  <a:pt x="1588" y="1181"/>
                  <a:pt x="1426" y="1333"/>
                  <a:pt x="1222" y="1333"/>
                </a:cubicBezTo>
                <a:cubicBezTo>
                  <a:pt x="1028" y="1333"/>
                  <a:pt x="865" y="1181"/>
                  <a:pt x="865" y="978"/>
                </a:cubicBezTo>
                <a:cubicBezTo>
                  <a:pt x="865" y="845"/>
                  <a:pt x="947" y="723"/>
                  <a:pt x="1069" y="662"/>
                </a:cubicBezTo>
                <a:lnTo>
                  <a:pt x="10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399989">
            <a:off x="7216197" y="1993515"/>
            <a:ext cx="3323960" cy="14104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sp>
        <p:nvSpPr>
          <p:cNvPr id="170" name="Google Shape;170;p25"/>
          <p:cNvSpPr/>
          <p:nvPr/>
        </p:nvSpPr>
        <p:spPr>
          <a:xfrm rot="10164578">
            <a:off x="-128410" y="72345"/>
            <a:ext cx="2140214" cy="1391299"/>
          </a:xfrm>
          <a:custGeom>
            <a:rect b="b" l="l" r="r" t="t"/>
            <a:pathLst>
              <a:path extrusionOk="0" h="11133" w="17126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10800000">
            <a:off x="8383777" y="4464976"/>
            <a:ext cx="1060376" cy="107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749896">
            <a:off x="8865222" y="1036960"/>
            <a:ext cx="452954" cy="94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749896">
            <a:off x="-237353" y="1866985"/>
            <a:ext cx="452954" cy="94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13713" y="4527901"/>
            <a:ext cx="151657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0800000">
            <a:off x="-384475" y="-173326"/>
            <a:ext cx="1718287" cy="14254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177" name="Google Shape;177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-9253872">
            <a:off x="-644425" y="4444200"/>
            <a:ext cx="1694200" cy="16941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sp>
        <p:nvSpPr>
          <p:cNvPr id="178" name="Google Shape;178;p25"/>
          <p:cNvSpPr txBox="1"/>
          <p:nvPr>
            <p:ph type="title"/>
          </p:nvPr>
        </p:nvSpPr>
        <p:spPr>
          <a:xfrm>
            <a:off x="1249250" y="2629150"/>
            <a:ext cx="2934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0" sz="30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79" name="Google Shape;179;p25"/>
          <p:cNvSpPr txBox="1"/>
          <p:nvPr>
            <p:ph idx="2" type="title"/>
          </p:nvPr>
        </p:nvSpPr>
        <p:spPr>
          <a:xfrm>
            <a:off x="4960148" y="2629150"/>
            <a:ext cx="2934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0" sz="30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0" name="Google Shape;180;p25"/>
          <p:cNvSpPr txBox="1"/>
          <p:nvPr>
            <p:ph idx="1" type="subTitle"/>
          </p:nvPr>
        </p:nvSpPr>
        <p:spPr>
          <a:xfrm>
            <a:off x="4960138" y="3173411"/>
            <a:ext cx="29346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latin typeface="Mulish"/>
                <a:ea typeface="Mulish"/>
                <a:cs typeface="Mulish"/>
                <a:sym typeface="Mulis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1" name="Google Shape;181;p25"/>
          <p:cNvSpPr txBox="1"/>
          <p:nvPr>
            <p:ph idx="3" type="subTitle"/>
          </p:nvPr>
        </p:nvSpPr>
        <p:spPr>
          <a:xfrm>
            <a:off x="1249262" y="3173411"/>
            <a:ext cx="29346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latin typeface="Mulish"/>
                <a:ea typeface="Mulish"/>
                <a:cs typeface="Mulish"/>
                <a:sym typeface="Mulis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2" name="Google Shape;182;p25"/>
          <p:cNvSpPr txBox="1"/>
          <p:nvPr>
            <p:ph idx="4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highlight>
                  <a:schemeClr val="dk2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highlight>
                  <a:schemeClr val="dk2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highlight>
                  <a:schemeClr val="dk2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highlight>
                  <a:schemeClr val="dk2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highlight>
                  <a:schemeClr val="dk2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highlight>
                  <a:schemeClr val="dk2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highlight>
                  <a:schemeClr val="dk2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highlight>
                  <a:schemeClr val="dk2"/>
                </a:highlight>
              </a:defRPr>
            </a:lvl9pPr>
          </a:lstStyle>
          <a:p/>
        </p:txBody>
      </p:sp>
      <p:pic>
        <p:nvPicPr>
          <p:cNvPr id="183" name="Google Shape;183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172952" y="4271425"/>
            <a:ext cx="380350" cy="42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9253872">
            <a:off x="-733050" y="1109063"/>
            <a:ext cx="1694200" cy="16941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187" name="Google Shape;18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10800000">
            <a:off x="7716400" y="-173326"/>
            <a:ext cx="1718287" cy="14254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sp>
        <p:nvSpPr>
          <p:cNvPr id="188" name="Google Shape;188;p26"/>
          <p:cNvSpPr/>
          <p:nvPr/>
        </p:nvSpPr>
        <p:spPr>
          <a:xfrm flipH="1" rot="-899956">
            <a:off x="-356991" y="-994446"/>
            <a:ext cx="2140198" cy="1391300"/>
          </a:xfrm>
          <a:custGeom>
            <a:rect b="b" l="l" r="r" t="t"/>
            <a:pathLst>
              <a:path extrusionOk="0" h="11133" w="17126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9253872">
            <a:off x="7877700" y="4215600"/>
            <a:ext cx="1694200" cy="16941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190" name="Google Shape;190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-11">
            <a:off x="3579272" y="-588160"/>
            <a:ext cx="3323960" cy="14104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191" name="Google Shape;191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0800000">
            <a:off x="-327511" y="4464976"/>
            <a:ext cx="1060376" cy="107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749896">
            <a:off x="8842272" y="1482235"/>
            <a:ext cx="452954" cy="94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-1800000">
            <a:off x="-220812" y="-13262"/>
            <a:ext cx="151657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579275" y="4501950"/>
            <a:ext cx="1741132" cy="4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6"/>
          <p:cNvSpPr txBox="1"/>
          <p:nvPr>
            <p:ph type="title"/>
          </p:nvPr>
        </p:nvSpPr>
        <p:spPr>
          <a:xfrm>
            <a:off x="2359200" y="1307100"/>
            <a:ext cx="44256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7"/>
          <p:cNvSpPr/>
          <p:nvPr/>
        </p:nvSpPr>
        <p:spPr>
          <a:xfrm rot="10164578">
            <a:off x="-697348" y="434670"/>
            <a:ext cx="2140214" cy="1391299"/>
          </a:xfrm>
          <a:custGeom>
            <a:rect b="b" l="l" r="r" t="t"/>
            <a:pathLst>
              <a:path extrusionOk="0" h="11133" w="17126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3460938">
            <a:off x="-176684" y="-793507"/>
            <a:ext cx="1209272" cy="189631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sp>
        <p:nvSpPr>
          <p:cNvPr id="202" name="Google Shape;202;p27"/>
          <p:cNvSpPr/>
          <p:nvPr/>
        </p:nvSpPr>
        <p:spPr>
          <a:xfrm flipH="1" rot="-9435666">
            <a:off x="7787028" y="-315586"/>
            <a:ext cx="1272241" cy="731228"/>
          </a:xfrm>
          <a:custGeom>
            <a:rect b="b" l="l" r="r" t="t"/>
            <a:pathLst>
              <a:path extrusionOk="0" h="12364" w="20606">
                <a:moveTo>
                  <a:pt x="1" y="1"/>
                </a:moveTo>
                <a:lnTo>
                  <a:pt x="1" y="12221"/>
                </a:lnTo>
                <a:lnTo>
                  <a:pt x="133" y="12302"/>
                </a:lnTo>
                <a:lnTo>
                  <a:pt x="357" y="12180"/>
                </a:lnTo>
                <a:lnTo>
                  <a:pt x="571" y="12089"/>
                </a:lnTo>
                <a:lnTo>
                  <a:pt x="804" y="12129"/>
                </a:lnTo>
                <a:lnTo>
                  <a:pt x="1059" y="12363"/>
                </a:lnTo>
                <a:lnTo>
                  <a:pt x="1263" y="12058"/>
                </a:lnTo>
                <a:lnTo>
                  <a:pt x="1517" y="12322"/>
                </a:lnTo>
                <a:lnTo>
                  <a:pt x="1731" y="12191"/>
                </a:lnTo>
                <a:lnTo>
                  <a:pt x="1944" y="12037"/>
                </a:lnTo>
                <a:lnTo>
                  <a:pt x="2168" y="11936"/>
                </a:lnTo>
                <a:lnTo>
                  <a:pt x="2402" y="11997"/>
                </a:lnTo>
                <a:lnTo>
                  <a:pt x="2626" y="11926"/>
                </a:lnTo>
                <a:lnTo>
                  <a:pt x="2870" y="12160"/>
                </a:lnTo>
                <a:lnTo>
                  <a:pt x="3094" y="12078"/>
                </a:lnTo>
                <a:lnTo>
                  <a:pt x="3328" y="12129"/>
                </a:lnTo>
                <a:lnTo>
                  <a:pt x="3531" y="11906"/>
                </a:lnTo>
                <a:lnTo>
                  <a:pt x="3776" y="12048"/>
                </a:lnTo>
                <a:lnTo>
                  <a:pt x="3969" y="11682"/>
                </a:lnTo>
                <a:lnTo>
                  <a:pt x="4223" y="11906"/>
                </a:lnTo>
                <a:lnTo>
                  <a:pt x="4458" y="11915"/>
                </a:lnTo>
                <a:lnTo>
                  <a:pt x="4671" y="11834"/>
                </a:lnTo>
                <a:lnTo>
                  <a:pt x="4895" y="11743"/>
                </a:lnTo>
                <a:lnTo>
                  <a:pt x="5139" y="11915"/>
                </a:lnTo>
                <a:lnTo>
                  <a:pt x="5363" y="11875"/>
                </a:lnTo>
                <a:lnTo>
                  <a:pt x="5566" y="11600"/>
                </a:lnTo>
                <a:lnTo>
                  <a:pt x="5801" y="11621"/>
                </a:lnTo>
                <a:lnTo>
                  <a:pt x="6034" y="11702"/>
                </a:lnTo>
                <a:lnTo>
                  <a:pt x="6248" y="11519"/>
                </a:lnTo>
                <a:lnTo>
                  <a:pt x="6482" y="11560"/>
                </a:lnTo>
                <a:lnTo>
                  <a:pt x="6717" y="11661"/>
                </a:lnTo>
                <a:lnTo>
                  <a:pt x="6950" y="11641"/>
                </a:lnTo>
                <a:lnTo>
                  <a:pt x="7164" y="11508"/>
                </a:lnTo>
                <a:lnTo>
                  <a:pt x="7398" y="11590"/>
                </a:lnTo>
                <a:lnTo>
                  <a:pt x="7622" y="11488"/>
                </a:lnTo>
                <a:lnTo>
                  <a:pt x="7856" y="11519"/>
                </a:lnTo>
                <a:lnTo>
                  <a:pt x="8069" y="11407"/>
                </a:lnTo>
                <a:lnTo>
                  <a:pt x="8304" y="11417"/>
                </a:lnTo>
                <a:lnTo>
                  <a:pt x="8507" y="11244"/>
                </a:lnTo>
                <a:lnTo>
                  <a:pt x="8761" y="11417"/>
                </a:lnTo>
                <a:lnTo>
                  <a:pt x="8965" y="11162"/>
                </a:lnTo>
                <a:lnTo>
                  <a:pt x="9209" y="11325"/>
                </a:lnTo>
                <a:lnTo>
                  <a:pt x="9443" y="11407"/>
                </a:lnTo>
                <a:lnTo>
                  <a:pt x="9647" y="11203"/>
                </a:lnTo>
                <a:lnTo>
                  <a:pt x="9891" y="11305"/>
                </a:lnTo>
                <a:lnTo>
                  <a:pt x="10125" y="11315"/>
                </a:lnTo>
                <a:lnTo>
                  <a:pt x="10319" y="11051"/>
                </a:lnTo>
                <a:lnTo>
                  <a:pt x="10573" y="11223"/>
                </a:lnTo>
                <a:lnTo>
                  <a:pt x="10796" y="11173"/>
                </a:lnTo>
                <a:lnTo>
                  <a:pt x="11000" y="10929"/>
                </a:lnTo>
                <a:lnTo>
                  <a:pt x="11234" y="10990"/>
                </a:lnTo>
                <a:lnTo>
                  <a:pt x="11468" y="11010"/>
                </a:lnTo>
                <a:lnTo>
                  <a:pt x="11702" y="11061"/>
                </a:lnTo>
                <a:lnTo>
                  <a:pt x="11947" y="11203"/>
                </a:lnTo>
                <a:lnTo>
                  <a:pt x="12160" y="11061"/>
                </a:lnTo>
                <a:lnTo>
                  <a:pt x="12384" y="11010"/>
                </a:lnTo>
                <a:lnTo>
                  <a:pt x="12628" y="11173"/>
                </a:lnTo>
                <a:lnTo>
                  <a:pt x="12822" y="10837"/>
                </a:lnTo>
                <a:lnTo>
                  <a:pt x="13035" y="10715"/>
                </a:lnTo>
                <a:lnTo>
                  <a:pt x="13269" y="10786"/>
                </a:lnTo>
                <a:lnTo>
                  <a:pt x="13493" y="10725"/>
                </a:lnTo>
                <a:lnTo>
                  <a:pt x="13758" y="11010"/>
                </a:lnTo>
                <a:lnTo>
                  <a:pt x="13982" y="10979"/>
                </a:lnTo>
                <a:lnTo>
                  <a:pt x="14205" y="10929"/>
                </a:lnTo>
                <a:lnTo>
                  <a:pt x="14429" y="10868"/>
                </a:lnTo>
                <a:lnTo>
                  <a:pt x="14653" y="10837"/>
                </a:lnTo>
                <a:lnTo>
                  <a:pt x="14857" y="10633"/>
                </a:lnTo>
                <a:lnTo>
                  <a:pt x="15101" y="10746"/>
                </a:lnTo>
                <a:lnTo>
                  <a:pt x="15334" y="10847"/>
                </a:lnTo>
                <a:lnTo>
                  <a:pt x="15549" y="10633"/>
                </a:lnTo>
                <a:lnTo>
                  <a:pt x="15793" y="10796"/>
                </a:lnTo>
                <a:lnTo>
                  <a:pt x="16006" y="10694"/>
                </a:lnTo>
                <a:lnTo>
                  <a:pt x="16240" y="10746"/>
                </a:lnTo>
                <a:lnTo>
                  <a:pt x="16454" y="10532"/>
                </a:lnTo>
                <a:lnTo>
                  <a:pt x="16698" y="10685"/>
                </a:lnTo>
                <a:lnTo>
                  <a:pt x="16892" y="10328"/>
                </a:lnTo>
                <a:lnTo>
                  <a:pt x="17136" y="10522"/>
                </a:lnTo>
                <a:lnTo>
                  <a:pt x="17349" y="10400"/>
                </a:lnTo>
                <a:lnTo>
                  <a:pt x="17573" y="10308"/>
                </a:lnTo>
                <a:lnTo>
                  <a:pt x="17807" y="10369"/>
                </a:lnTo>
                <a:lnTo>
                  <a:pt x="18052" y="10471"/>
                </a:lnTo>
                <a:lnTo>
                  <a:pt x="18255" y="10237"/>
                </a:lnTo>
                <a:lnTo>
                  <a:pt x="18489" y="10278"/>
                </a:lnTo>
                <a:lnTo>
                  <a:pt x="18733" y="10430"/>
                </a:lnTo>
                <a:lnTo>
                  <a:pt x="18957" y="10379"/>
                </a:lnTo>
                <a:lnTo>
                  <a:pt x="19171" y="10226"/>
                </a:lnTo>
                <a:lnTo>
                  <a:pt x="19395" y="10206"/>
                </a:lnTo>
                <a:lnTo>
                  <a:pt x="19628" y="10247"/>
                </a:lnTo>
                <a:lnTo>
                  <a:pt x="19832" y="10043"/>
                </a:lnTo>
                <a:lnTo>
                  <a:pt x="20087" y="10237"/>
                </a:lnTo>
                <a:lnTo>
                  <a:pt x="20290" y="10054"/>
                </a:lnTo>
                <a:lnTo>
                  <a:pt x="20534" y="10125"/>
                </a:lnTo>
                <a:lnTo>
                  <a:pt x="20605" y="10176"/>
                </a:lnTo>
                <a:lnTo>
                  <a:pt x="20605" y="1"/>
                </a:lnTo>
                <a:lnTo>
                  <a:pt x="19598" y="1"/>
                </a:lnTo>
                <a:lnTo>
                  <a:pt x="19496" y="641"/>
                </a:lnTo>
                <a:cubicBezTo>
                  <a:pt x="19639" y="693"/>
                  <a:pt x="19730" y="825"/>
                  <a:pt x="19730" y="978"/>
                </a:cubicBezTo>
                <a:cubicBezTo>
                  <a:pt x="19730" y="1181"/>
                  <a:pt x="19578" y="1333"/>
                  <a:pt x="19374" y="1333"/>
                </a:cubicBezTo>
                <a:cubicBezTo>
                  <a:pt x="19181" y="1333"/>
                  <a:pt x="19018" y="1181"/>
                  <a:pt x="19018" y="978"/>
                </a:cubicBezTo>
                <a:cubicBezTo>
                  <a:pt x="19018" y="845"/>
                  <a:pt x="19099" y="723"/>
                  <a:pt x="19221" y="662"/>
                </a:cubicBezTo>
                <a:lnTo>
                  <a:pt x="19221" y="1"/>
                </a:lnTo>
                <a:lnTo>
                  <a:pt x="17584" y="1"/>
                </a:lnTo>
                <a:lnTo>
                  <a:pt x="17482" y="641"/>
                </a:lnTo>
                <a:cubicBezTo>
                  <a:pt x="17624" y="693"/>
                  <a:pt x="17715" y="825"/>
                  <a:pt x="17715" y="978"/>
                </a:cubicBezTo>
                <a:cubicBezTo>
                  <a:pt x="17715" y="1181"/>
                  <a:pt x="17563" y="1333"/>
                  <a:pt x="17360" y="1333"/>
                </a:cubicBezTo>
                <a:cubicBezTo>
                  <a:pt x="17166" y="1333"/>
                  <a:pt x="17003" y="1181"/>
                  <a:pt x="17003" y="978"/>
                </a:cubicBezTo>
                <a:cubicBezTo>
                  <a:pt x="17003" y="845"/>
                  <a:pt x="17085" y="723"/>
                  <a:pt x="17207" y="662"/>
                </a:cubicBezTo>
                <a:lnTo>
                  <a:pt x="17207" y="1"/>
                </a:lnTo>
                <a:lnTo>
                  <a:pt x="15569" y="1"/>
                </a:lnTo>
                <a:lnTo>
                  <a:pt x="15467" y="641"/>
                </a:lnTo>
                <a:cubicBezTo>
                  <a:pt x="15599" y="693"/>
                  <a:pt x="15701" y="825"/>
                  <a:pt x="15701" y="978"/>
                </a:cubicBezTo>
                <a:cubicBezTo>
                  <a:pt x="15701" y="1181"/>
                  <a:pt x="15538" y="1333"/>
                  <a:pt x="15345" y="1333"/>
                </a:cubicBezTo>
                <a:cubicBezTo>
                  <a:pt x="15142" y="1333"/>
                  <a:pt x="14988" y="1181"/>
                  <a:pt x="14988" y="978"/>
                </a:cubicBezTo>
                <a:cubicBezTo>
                  <a:pt x="14988" y="845"/>
                  <a:pt x="15070" y="723"/>
                  <a:pt x="15182" y="662"/>
                </a:cubicBezTo>
                <a:lnTo>
                  <a:pt x="15182" y="1"/>
                </a:lnTo>
                <a:lnTo>
                  <a:pt x="13544" y="1"/>
                </a:lnTo>
                <a:lnTo>
                  <a:pt x="13452" y="641"/>
                </a:lnTo>
                <a:cubicBezTo>
                  <a:pt x="13584" y="693"/>
                  <a:pt x="13686" y="825"/>
                  <a:pt x="13686" y="978"/>
                </a:cubicBezTo>
                <a:cubicBezTo>
                  <a:pt x="13686" y="1181"/>
                  <a:pt x="13523" y="1333"/>
                  <a:pt x="13330" y="1333"/>
                </a:cubicBezTo>
                <a:cubicBezTo>
                  <a:pt x="13127" y="1333"/>
                  <a:pt x="12964" y="1181"/>
                  <a:pt x="12964" y="978"/>
                </a:cubicBezTo>
                <a:cubicBezTo>
                  <a:pt x="12964" y="845"/>
                  <a:pt x="13055" y="723"/>
                  <a:pt x="13168" y="662"/>
                </a:cubicBezTo>
                <a:lnTo>
                  <a:pt x="13168" y="1"/>
                </a:lnTo>
                <a:lnTo>
                  <a:pt x="11529" y="1"/>
                </a:lnTo>
                <a:lnTo>
                  <a:pt x="11427" y="641"/>
                </a:lnTo>
                <a:cubicBezTo>
                  <a:pt x="11570" y="693"/>
                  <a:pt x="11671" y="825"/>
                  <a:pt x="11671" y="978"/>
                </a:cubicBezTo>
                <a:cubicBezTo>
                  <a:pt x="11671" y="1181"/>
                  <a:pt x="11509" y="1333"/>
                  <a:pt x="11305" y="1333"/>
                </a:cubicBezTo>
                <a:cubicBezTo>
                  <a:pt x="11112" y="1333"/>
                  <a:pt x="10949" y="1181"/>
                  <a:pt x="10949" y="978"/>
                </a:cubicBezTo>
                <a:cubicBezTo>
                  <a:pt x="10949" y="845"/>
                  <a:pt x="11031" y="723"/>
                  <a:pt x="11153" y="662"/>
                </a:cubicBezTo>
                <a:lnTo>
                  <a:pt x="11153" y="1"/>
                </a:lnTo>
                <a:lnTo>
                  <a:pt x="9514" y="1"/>
                </a:lnTo>
                <a:lnTo>
                  <a:pt x="9413" y="641"/>
                </a:lnTo>
                <a:cubicBezTo>
                  <a:pt x="9555" y="693"/>
                  <a:pt x="9647" y="825"/>
                  <a:pt x="9647" y="978"/>
                </a:cubicBezTo>
                <a:cubicBezTo>
                  <a:pt x="9647" y="1181"/>
                  <a:pt x="9494" y="1333"/>
                  <a:pt x="9290" y="1333"/>
                </a:cubicBezTo>
                <a:cubicBezTo>
                  <a:pt x="9098" y="1333"/>
                  <a:pt x="8935" y="1181"/>
                  <a:pt x="8935" y="978"/>
                </a:cubicBezTo>
                <a:cubicBezTo>
                  <a:pt x="8935" y="845"/>
                  <a:pt x="9016" y="723"/>
                  <a:pt x="9138" y="662"/>
                </a:cubicBezTo>
                <a:lnTo>
                  <a:pt x="9138" y="1"/>
                </a:lnTo>
                <a:lnTo>
                  <a:pt x="7500" y="1"/>
                </a:lnTo>
                <a:lnTo>
                  <a:pt x="7398" y="641"/>
                </a:lnTo>
                <a:cubicBezTo>
                  <a:pt x="7531" y="693"/>
                  <a:pt x="7632" y="825"/>
                  <a:pt x="7632" y="978"/>
                </a:cubicBezTo>
                <a:cubicBezTo>
                  <a:pt x="7632" y="1181"/>
                  <a:pt x="7470" y="1333"/>
                  <a:pt x="7276" y="1333"/>
                </a:cubicBezTo>
                <a:cubicBezTo>
                  <a:pt x="7083" y="1333"/>
                  <a:pt x="6920" y="1181"/>
                  <a:pt x="6920" y="978"/>
                </a:cubicBezTo>
                <a:cubicBezTo>
                  <a:pt x="6920" y="845"/>
                  <a:pt x="7001" y="723"/>
                  <a:pt x="7113" y="662"/>
                </a:cubicBezTo>
                <a:lnTo>
                  <a:pt x="7113" y="1"/>
                </a:lnTo>
                <a:lnTo>
                  <a:pt x="5475" y="1"/>
                </a:lnTo>
                <a:lnTo>
                  <a:pt x="5383" y="641"/>
                </a:lnTo>
                <a:cubicBezTo>
                  <a:pt x="5516" y="693"/>
                  <a:pt x="5618" y="825"/>
                  <a:pt x="5618" y="978"/>
                </a:cubicBezTo>
                <a:cubicBezTo>
                  <a:pt x="5618" y="1181"/>
                  <a:pt x="5455" y="1333"/>
                  <a:pt x="5261" y="1333"/>
                </a:cubicBezTo>
                <a:cubicBezTo>
                  <a:pt x="5058" y="1333"/>
                  <a:pt x="4905" y="1181"/>
                  <a:pt x="4905" y="978"/>
                </a:cubicBezTo>
                <a:cubicBezTo>
                  <a:pt x="4905" y="845"/>
                  <a:pt x="4987" y="723"/>
                  <a:pt x="5098" y="662"/>
                </a:cubicBezTo>
                <a:lnTo>
                  <a:pt x="5098" y="1"/>
                </a:lnTo>
                <a:lnTo>
                  <a:pt x="3461" y="1"/>
                </a:lnTo>
                <a:lnTo>
                  <a:pt x="3369" y="641"/>
                </a:lnTo>
                <a:cubicBezTo>
                  <a:pt x="3501" y="693"/>
                  <a:pt x="3603" y="825"/>
                  <a:pt x="3603" y="978"/>
                </a:cubicBezTo>
                <a:cubicBezTo>
                  <a:pt x="3603" y="1181"/>
                  <a:pt x="3440" y="1333"/>
                  <a:pt x="3246" y="1333"/>
                </a:cubicBezTo>
                <a:cubicBezTo>
                  <a:pt x="3043" y="1333"/>
                  <a:pt x="2880" y="1181"/>
                  <a:pt x="2880" y="978"/>
                </a:cubicBezTo>
                <a:cubicBezTo>
                  <a:pt x="2880" y="845"/>
                  <a:pt x="2962" y="723"/>
                  <a:pt x="3084" y="662"/>
                </a:cubicBezTo>
                <a:lnTo>
                  <a:pt x="3084" y="1"/>
                </a:lnTo>
                <a:lnTo>
                  <a:pt x="1446" y="1"/>
                </a:lnTo>
                <a:lnTo>
                  <a:pt x="1344" y="641"/>
                </a:lnTo>
                <a:cubicBezTo>
                  <a:pt x="1487" y="693"/>
                  <a:pt x="1588" y="825"/>
                  <a:pt x="1588" y="978"/>
                </a:cubicBezTo>
                <a:cubicBezTo>
                  <a:pt x="1588" y="1181"/>
                  <a:pt x="1426" y="1333"/>
                  <a:pt x="1222" y="1333"/>
                </a:cubicBezTo>
                <a:cubicBezTo>
                  <a:pt x="1028" y="1333"/>
                  <a:pt x="865" y="1181"/>
                  <a:pt x="865" y="978"/>
                </a:cubicBezTo>
                <a:cubicBezTo>
                  <a:pt x="865" y="845"/>
                  <a:pt x="947" y="723"/>
                  <a:pt x="1069" y="662"/>
                </a:cubicBezTo>
                <a:lnTo>
                  <a:pt x="106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10800000">
            <a:off x="8051525" y="-379876"/>
            <a:ext cx="1718287" cy="14254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sp>
        <p:nvSpPr>
          <p:cNvPr id="204" name="Google Shape;204;p27"/>
          <p:cNvSpPr/>
          <p:nvPr/>
        </p:nvSpPr>
        <p:spPr>
          <a:xfrm rot="10164578">
            <a:off x="7360802" y="4305595"/>
            <a:ext cx="2140214" cy="1391299"/>
          </a:xfrm>
          <a:custGeom>
            <a:rect b="b" l="l" r="r" t="t"/>
            <a:pathLst>
              <a:path extrusionOk="0" h="11133" w="17126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749896">
            <a:off x="8865222" y="1036960"/>
            <a:ext cx="452954" cy="94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749896">
            <a:off x="-69903" y="3951960"/>
            <a:ext cx="452954" cy="94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0800000">
            <a:off x="1831938" y="92700"/>
            <a:ext cx="1182250" cy="32307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7"/>
          <p:cNvSpPr txBox="1"/>
          <p:nvPr>
            <p:ph type="title"/>
          </p:nvPr>
        </p:nvSpPr>
        <p:spPr>
          <a:xfrm>
            <a:off x="720000" y="1454350"/>
            <a:ext cx="46389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0" name="Google Shape;210;p27"/>
          <p:cNvSpPr txBox="1"/>
          <p:nvPr>
            <p:ph idx="1" type="subTitle"/>
          </p:nvPr>
        </p:nvSpPr>
        <p:spPr>
          <a:xfrm>
            <a:off x="720000" y="2081775"/>
            <a:ext cx="4638900" cy="16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 txBox="1"/>
          <p:nvPr>
            <p:ph type="title"/>
          </p:nvPr>
        </p:nvSpPr>
        <p:spPr>
          <a:xfrm>
            <a:off x="931475" y="3037125"/>
            <a:ext cx="3676500" cy="123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pic>
        <p:nvPicPr>
          <p:cNvPr id="213" name="Google Shape;213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399986">
            <a:off x="8436197" y="363877"/>
            <a:ext cx="1060380" cy="107094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8"/>
          <p:cNvSpPr/>
          <p:nvPr/>
        </p:nvSpPr>
        <p:spPr>
          <a:xfrm rot="-460803">
            <a:off x="6958444" y="4685210"/>
            <a:ext cx="1797461" cy="1033100"/>
          </a:xfrm>
          <a:custGeom>
            <a:rect b="b" l="l" r="r" t="t"/>
            <a:pathLst>
              <a:path extrusionOk="0" h="12364" w="20606">
                <a:moveTo>
                  <a:pt x="1" y="1"/>
                </a:moveTo>
                <a:lnTo>
                  <a:pt x="1" y="12221"/>
                </a:lnTo>
                <a:lnTo>
                  <a:pt x="133" y="12302"/>
                </a:lnTo>
                <a:lnTo>
                  <a:pt x="357" y="12180"/>
                </a:lnTo>
                <a:lnTo>
                  <a:pt x="571" y="12089"/>
                </a:lnTo>
                <a:lnTo>
                  <a:pt x="804" y="12129"/>
                </a:lnTo>
                <a:lnTo>
                  <a:pt x="1059" y="12363"/>
                </a:lnTo>
                <a:lnTo>
                  <a:pt x="1263" y="12058"/>
                </a:lnTo>
                <a:lnTo>
                  <a:pt x="1517" y="12322"/>
                </a:lnTo>
                <a:lnTo>
                  <a:pt x="1731" y="12191"/>
                </a:lnTo>
                <a:lnTo>
                  <a:pt x="1944" y="12037"/>
                </a:lnTo>
                <a:lnTo>
                  <a:pt x="2168" y="11936"/>
                </a:lnTo>
                <a:lnTo>
                  <a:pt x="2402" y="11997"/>
                </a:lnTo>
                <a:lnTo>
                  <a:pt x="2626" y="11926"/>
                </a:lnTo>
                <a:lnTo>
                  <a:pt x="2870" y="12160"/>
                </a:lnTo>
                <a:lnTo>
                  <a:pt x="3094" y="12078"/>
                </a:lnTo>
                <a:lnTo>
                  <a:pt x="3328" y="12129"/>
                </a:lnTo>
                <a:lnTo>
                  <a:pt x="3531" y="11906"/>
                </a:lnTo>
                <a:lnTo>
                  <a:pt x="3776" y="12048"/>
                </a:lnTo>
                <a:lnTo>
                  <a:pt x="3969" y="11682"/>
                </a:lnTo>
                <a:lnTo>
                  <a:pt x="4223" y="11906"/>
                </a:lnTo>
                <a:lnTo>
                  <a:pt x="4458" y="11915"/>
                </a:lnTo>
                <a:lnTo>
                  <a:pt x="4671" y="11834"/>
                </a:lnTo>
                <a:lnTo>
                  <a:pt x="4895" y="11743"/>
                </a:lnTo>
                <a:lnTo>
                  <a:pt x="5139" y="11915"/>
                </a:lnTo>
                <a:lnTo>
                  <a:pt x="5363" y="11875"/>
                </a:lnTo>
                <a:lnTo>
                  <a:pt x="5566" y="11600"/>
                </a:lnTo>
                <a:lnTo>
                  <a:pt x="5801" y="11621"/>
                </a:lnTo>
                <a:lnTo>
                  <a:pt x="6034" y="11702"/>
                </a:lnTo>
                <a:lnTo>
                  <a:pt x="6248" y="11519"/>
                </a:lnTo>
                <a:lnTo>
                  <a:pt x="6482" y="11560"/>
                </a:lnTo>
                <a:lnTo>
                  <a:pt x="6717" y="11661"/>
                </a:lnTo>
                <a:lnTo>
                  <a:pt x="6950" y="11641"/>
                </a:lnTo>
                <a:lnTo>
                  <a:pt x="7164" y="11508"/>
                </a:lnTo>
                <a:lnTo>
                  <a:pt x="7398" y="11590"/>
                </a:lnTo>
                <a:lnTo>
                  <a:pt x="7622" y="11488"/>
                </a:lnTo>
                <a:lnTo>
                  <a:pt x="7856" y="11519"/>
                </a:lnTo>
                <a:lnTo>
                  <a:pt x="8069" y="11407"/>
                </a:lnTo>
                <a:lnTo>
                  <a:pt x="8304" y="11417"/>
                </a:lnTo>
                <a:lnTo>
                  <a:pt x="8507" y="11244"/>
                </a:lnTo>
                <a:lnTo>
                  <a:pt x="8761" y="11417"/>
                </a:lnTo>
                <a:lnTo>
                  <a:pt x="8965" y="11162"/>
                </a:lnTo>
                <a:lnTo>
                  <a:pt x="9209" y="11325"/>
                </a:lnTo>
                <a:lnTo>
                  <a:pt x="9443" y="11407"/>
                </a:lnTo>
                <a:lnTo>
                  <a:pt x="9647" y="11203"/>
                </a:lnTo>
                <a:lnTo>
                  <a:pt x="9891" y="11305"/>
                </a:lnTo>
                <a:lnTo>
                  <a:pt x="10125" y="11315"/>
                </a:lnTo>
                <a:lnTo>
                  <a:pt x="10319" y="11051"/>
                </a:lnTo>
                <a:lnTo>
                  <a:pt x="10573" y="11223"/>
                </a:lnTo>
                <a:lnTo>
                  <a:pt x="10796" y="11173"/>
                </a:lnTo>
                <a:lnTo>
                  <a:pt x="11000" y="10929"/>
                </a:lnTo>
                <a:lnTo>
                  <a:pt x="11234" y="10990"/>
                </a:lnTo>
                <a:lnTo>
                  <a:pt x="11468" y="11010"/>
                </a:lnTo>
                <a:lnTo>
                  <a:pt x="11702" y="11061"/>
                </a:lnTo>
                <a:lnTo>
                  <a:pt x="11947" y="11203"/>
                </a:lnTo>
                <a:lnTo>
                  <a:pt x="12160" y="11061"/>
                </a:lnTo>
                <a:lnTo>
                  <a:pt x="12384" y="11010"/>
                </a:lnTo>
                <a:lnTo>
                  <a:pt x="12628" y="11173"/>
                </a:lnTo>
                <a:lnTo>
                  <a:pt x="12822" y="10837"/>
                </a:lnTo>
                <a:lnTo>
                  <a:pt x="13035" y="10715"/>
                </a:lnTo>
                <a:lnTo>
                  <a:pt x="13269" y="10786"/>
                </a:lnTo>
                <a:lnTo>
                  <a:pt x="13493" y="10725"/>
                </a:lnTo>
                <a:lnTo>
                  <a:pt x="13758" y="11010"/>
                </a:lnTo>
                <a:lnTo>
                  <a:pt x="13982" y="10979"/>
                </a:lnTo>
                <a:lnTo>
                  <a:pt x="14205" y="10929"/>
                </a:lnTo>
                <a:lnTo>
                  <a:pt x="14429" y="10868"/>
                </a:lnTo>
                <a:lnTo>
                  <a:pt x="14653" y="10837"/>
                </a:lnTo>
                <a:lnTo>
                  <a:pt x="14857" y="10633"/>
                </a:lnTo>
                <a:lnTo>
                  <a:pt x="15101" y="10746"/>
                </a:lnTo>
                <a:lnTo>
                  <a:pt x="15334" y="10847"/>
                </a:lnTo>
                <a:lnTo>
                  <a:pt x="15549" y="10633"/>
                </a:lnTo>
                <a:lnTo>
                  <a:pt x="15793" y="10796"/>
                </a:lnTo>
                <a:lnTo>
                  <a:pt x="16006" y="10694"/>
                </a:lnTo>
                <a:lnTo>
                  <a:pt x="16240" y="10746"/>
                </a:lnTo>
                <a:lnTo>
                  <a:pt x="16454" y="10532"/>
                </a:lnTo>
                <a:lnTo>
                  <a:pt x="16698" y="10685"/>
                </a:lnTo>
                <a:lnTo>
                  <a:pt x="16892" y="10328"/>
                </a:lnTo>
                <a:lnTo>
                  <a:pt x="17136" y="10522"/>
                </a:lnTo>
                <a:lnTo>
                  <a:pt x="17349" y="10400"/>
                </a:lnTo>
                <a:lnTo>
                  <a:pt x="17573" y="10308"/>
                </a:lnTo>
                <a:lnTo>
                  <a:pt x="17807" y="10369"/>
                </a:lnTo>
                <a:lnTo>
                  <a:pt x="18052" y="10471"/>
                </a:lnTo>
                <a:lnTo>
                  <a:pt x="18255" y="10237"/>
                </a:lnTo>
                <a:lnTo>
                  <a:pt x="18489" y="10278"/>
                </a:lnTo>
                <a:lnTo>
                  <a:pt x="18733" y="10430"/>
                </a:lnTo>
                <a:lnTo>
                  <a:pt x="18957" y="10379"/>
                </a:lnTo>
                <a:lnTo>
                  <a:pt x="19171" y="10226"/>
                </a:lnTo>
                <a:lnTo>
                  <a:pt x="19395" y="10206"/>
                </a:lnTo>
                <a:lnTo>
                  <a:pt x="19628" y="10247"/>
                </a:lnTo>
                <a:lnTo>
                  <a:pt x="19832" y="10043"/>
                </a:lnTo>
                <a:lnTo>
                  <a:pt x="20087" y="10237"/>
                </a:lnTo>
                <a:lnTo>
                  <a:pt x="20290" y="10054"/>
                </a:lnTo>
                <a:lnTo>
                  <a:pt x="20534" y="10125"/>
                </a:lnTo>
                <a:lnTo>
                  <a:pt x="20605" y="10176"/>
                </a:lnTo>
                <a:lnTo>
                  <a:pt x="20605" y="1"/>
                </a:lnTo>
                <a:lnTo>
                  <a:pt x="19598" y="1"/>
                </a:lnTo>
                <a:lnTo>
                  <a:pt x="19496" y="641"/>
                </a:lnTo>
                <a:cubicBezTo>
                  <a:pt x="19639" y="693"/>
                  <a:pt x="19730" y="825"/>
                  <a:pt x="19730" y="978"/>
                </a:cubicBezTo>
                <a:cubicBezTo>
                  <a:pt x="19730" y="1181"/>
                  <a:pt x="19578" y="1333"/>
                  <a:pt x="19374" y="1333"/>
                </a:cubicBezTo>
                <a:cubicBezTo>
                  <a:pt x="19181" y="1333"/>
                  <a:pt x="19018" y="1181"/>
                  <a:pt x="19018" y="978"/>
                </a:cubicBezTo>
                <a:cubicBezTo>
                  <a:pt x="19018" y="845"/>
                  <a:pt x="19099" y="723"/>
                  <a:pt x="19221" y="662"/>
                </a:cubicBezTo>
                <a:lnTo>
                  <a:pt x="19221" y="1"/>
                </a:lnTo>
                <a:lnTo>
                  <a:pt x="17584" y="1"/>
                </a:lnTo>
                <a:lnTo>
                  <a:pt x="17482" y="641"/>
                </a:lnTo>
                <a:cubicBezTo>
                  <a:pt x="17624" y="693"/>
                  <a:pt x="17715" y="825"/>
                  <a:pt x="17715" y="978"/>
                </a:cubicBezTo>
                <a:cubicBezTo>
                  <a:pt x="17715" y="1181"/>
                  <a:pt x="17563" y="1333"/>
                  <a:pt x="17360" y="1333"/>
                </a:cubicBezTo>
                <a:cubicBezTo>
                  <a:pt x="17166" y="1333"/>
                  <a:pt x="17003" y="1181"/>
                  <a:pt x="17003" y="978"/>
                </a:cubicBezTo>
                <a:cubicBezTo>
                  <a:pt x="17003" y="845"/>
                  <a:pt x="17085" y="723"/>
                  <a:pt x="17207" y="662"/>
                </a:cubicBezTo>
                <a:lnTo>
                  <a:pt x="17207" y="1"/>
                </a:lnTo>
                <a:lnTo>
                  <a:pt x="15569" y="1"/>
                </a:lnTo>
                <a:lnTo>
                  <a:pt x="15467" y="641"/>
                </a:lnTo>
                <a:cubicBezTo>
                  <a:pt x="15599" y="693"/>
                  <a:pt x="15701" y="825"/>
                  <a:pt x="15701" y="978"/>
                </a:cubicBezTo>
                <a:cubicBezTo>
                  <a:pt x="15701" y="1181"/>
                  <a:pt x="15538" y="1333"/>
                  <a:pt x="15345" y="1333"/>
                </a:cubicBezTo>
                <a:cubicBezTo>
                  <a:pt x="15142" y="1333"/>
                  <a:pt x="14988" y="1181"/>
                  <a:pt x="14988" y="978"/>
                </a:cubicBezTo>
                <a:cubicBezTo>
                  <a:pt x="14988" y="845"/>
                  <a:pt x="15070" y="723"/>
                  <a:pt x="15182" y="662"/>
                </a:cubicBezTo>
                <a:lnTo>
                  <a:pt x="15182" y="1"/>
                </a:lnTo>
                <a:lnTo>
                  <a:pt x="13544" y="1"/>
                </a:lnTo>
                <a:lnTo>
                  <a:pt x="13452" y="641"/>
                </a:lnTo>
                <a:cubicBezTo>
                  <a:pt x="13584" y="693"/>
                  <a:pt x="13686" y="825"/>
                  <a:pt x="13686" y="978"/>
                </a:cubicBezTo>
                <a:cubicBezTo>
                  <a:pt x="13686" y="1181"/>
                  <a:pt x="13523" y="1333"/>
                  <a:pt x="13330" y="1333"/>
                </a:cubicBezTo>
                <a:cubicBezTo>
                  <a:pt x="13127" y="1333"/>
                  <a:pt x="12964" y="1181"/>
                  <a:pt x="12964" y="978"/>
                </a:cubicBezTo>
                <a:cubicBezTo>
                  <a:pt x="12964" y="845"/>
                  <a:pt x="13055" y="723"/>
                  <a:pt x="13168" y="662"/>
                </a:cubicBezTo>
                <a:lnTo>
                  <a:pt x="13168" y="1"/>
                </a:lnTo>
                <a:lnTo>
                  <a:pt x="11529" y="1"/>
                </a:lnTo>
                <a:lnTo>
                  <a:pt x="11427" y="641"/>
                </a:lnTo>
                <a:cubicBezTo>
                  <a:pt x="11570" y="693"/>
                  <a:pt x="11671" y="825"/>
                  <a:pt x="11671" y="978"/>
                </a:cubicBezTo>
                <a:cubicBezTo>
                  <a:pt x="11671" y="1181"/>
                  <a:pt x="11509" y="1333"/>
                  <a:pt x="11305" y="1333"/>
                </a:cubicBezTo>
                <a:cubicBezTo>
                  <a:pt x="11112" y="1333"/>
                  <a:pt x="10949" y="1181"/>
                  <a:pt x="10949" y="978"/>
                </a:cubicBezTo>
                <a:cubicBezTo>
                  <a:pt x="10949" y="845"/>
                  <a:pt x="11031" y="723"/>
                  <a:pt x="11153" y="662"/>
                </a:cubicBezTo>
                <a:lnTo>
                  <a:pt x="11153" y="1"/>
                </a:lnTo>
                <a:lnTo>
                  <a:pt x="9514" y="1"/>
                </a:lnTo>
                <a:lnTo>
                  <a:pt x="9413" y="641"/>
                </a:lnTo>
                <a:cubicBezTo>
                  <a:pt x="9555" y="693"/>
                  <a:pt x="9647" y="825"/>
                  <a:pt x="9647" y="978"/>
                </a:cubicBezTo>
                <a:cubicBezTo>
                  <a:pt x="9647" y="1181"/>
                  <a:pt x="9494" y="1333"/>
                  <a:pt x="9290" y="1333"/>
                </a:cubicBezTo>
                <a:cubicBezTo>
                  <a:pt x="9098" y="1333"/>
                  <a:pt x="8935" y="1181"/>
                  <a:pt x="8935" y="978"/>
                </a:cubicBezTo>
                <a:cubicBezTo>
                  <a:pt x="8935" y="845"/>
                  <a:pt x="9016" y="723"/>
                  <a:pt x="9138" y="662"/>
                </a:cubicBezTo>
                <a:lnTo>
                  <a:pt x="9138" y="1"/>
                </a:lnTo>
                <a:lnTo>
                  <a:pt x="7500" y="1"/>
                </a:lnTo>
                <a:lnTo>
                  <a:pt x="7398" y="641"/>
                </a:lnTo>
                <a:cubicBezTo>
                  <a:pt x="7531" y="693"/>
                  <a:pt x="7632" y="825"/>
                  <a:pt x="7632" y="978"/>
                </a:cubicBezTo>
                <a:cubicBezTo>
                  <a:pt x="7632" y="1181"/>
                  <a:pt x="7470" y="1333"/>
                  <a:pt x="7276" y="1333"/>
                </a:cubicBezTo>
                <a:cubicBezTo>
                  <a:pt x="7083" y="1333"/>
                  <a:pt x="6920" y="1181"/>
                  <a:pt x="6920" y="978"/>
                </a:cubicBezTo>
                <a:cubicBezTo>
                  <a:pt x="6920" y="845"/>
                  <a:pt x="7001" y="723"/>
                  <a:pt x="7113" y="662"/>
                </a:cubicBezTo>
                <a:lnTo>
                  <a:pt x="7113" y="1"/>
                </a:lnTo>
                <a:lnTo>
                  <a:pt x="5475" y="1"/>
                </a:lnTo>
                <a:lnTo>
                  <a:pt x="5383" y="641"/>
                </a:lnTo>
                <a:cubicBezTo>
                  <a:pt x="5516" y="693"/>
                  <a:pt x="5618" y="825"/>
                  <a:pt x="5618" y="978"/>
                </a:cubicBezTo>
                <a:cubicBezTo>
                  <a:pt x="5618" y="1181"/>
                  <a:pt x="5455" y="1333"/>
                  <a:pt x="5261" y="1333"/>
                </a:cubicBezTo>
                <a:cubicBezTo>
                  <a:pt x="5058" y="1333"/>
                  <a:pt x="4905" y="1181"/>
                  <a:pt x="4905" y="978"/>
                </a:cubicBezTo>
                <a:cubicBezTo>
                  <a:pt x="4905" y="845"/>
                  <a:pt x="4987" y="723"/>
                  <a:pt x="5098" y="662"/>
                </a:cubicBezTo>
                <a:lnTo>
                  <a:pt x="5098" y="1"/>
                </a:lnTo>
                <a:lnTo>
                  <a:pt x="3461" y="1"/>
                </a:lnTo>
                <a:lnTo>
                  <a:pt x="3369" y="641"/>
                </a:lnTo>
                <a:cubicBezTo>
                  <a:pt x="3501" y="693"/>
                  <a:pt x="3603" y="825"/>
                  <a:pt x="3603" y="978"/>
                </a:cubicBezTo>
                <a:cubicBezTo>
                  <a:pt x="3603" y="1181"/>
                  <a:pt x="3440" y="1333"/>
                  <a:pt x="3246" y="1333"/>
                </a:cubicBezTo>
                <a:cubicBezTo>
                  <a:pt x="3043" y="1333"/>
                  <a:pt x="2880" y="1181"/>
                  <a:pt x="2880" y="978"/>
                </a:cubicBezTo>
                <a:cubicBezTo>
                  <a:pt x="2880" y="845"/>
                  <a:pt x="2962" y="723"/>
                  <a:pt x="3084" y="662"/>
                </a:cubicBezTo>
                <a:lnTo>
                  <a:pt x="3084" y="1"/>
                </a:lnTo>
                <a:lnTo>
                  <a:pt x="1446" y="1"/>
                </a:lnTo>
                <a:lnTo>
                  <a:pt x="1344" y="641"/>
                </a:lnTo>
                <a:cubicBezTo>
                  <a:pt x="1487" y="693"/>
                  <a:pt x="1588" y="825"/>
                  <a:pt x="1588" y="978"/>
                </a:cubicBezTo>
                <a:cubicBezTo>
                  <a:pt x="1588" y="1181"/>
                  <a:pt x="1426" y="1333"/>
                  <a:pt x="1222" y="1333"/>
                </a:cubicBezTo>
                <a:cubicBezTo>
                  <a:pt x="1028" y="1333"/>
                  <a:pt x="865" y="1181"/>
                  <a:pt x="865" y="978"/>
                </a:cubicBezTo>
                <a:cubicBezTo>
                  <a:pt x="865" y="845"/>
                  <a:pt x="947" y="723"/>
                  <a:pt x="1069" y="662"/>
                </a:cubicBezTo>
                <a:lnTo>
                  <a:pt x="106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100775">
            <a:off x="-432317" y="-580761"/>
            <a:ext cx="1191504" cy="186844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216" name="Google Shape;21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3050" y="3903825"/>
            <a:ext cx="1718287" cy="14254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grpSp>
        <p:nvGrpSpPr>
          <p:cNvPr id="217" name="Google Shape;217;p28"/>
          <p:cNvGrpSpPr/>
          <p:nvPr/>
        </p:nvGrpSpPr>
        <p:grpSpPr>
          <a:xfrm>
            <a:off x="109590" y="57548"/>
            <a:ext cx="925554" cy="808345"/>
            <a:chOff x="4318300" y="2960450"/>
            <a:chExt cx="161050" cy="106625"/>
          </a:xfrm>
        </p:grpSpPr>
        <p:sp>
          <p:nvSpPr>
            <p:cNvPr id="218" name="Google Shape;218;p28"/>
            <p:cNvSpPr/>
            <p:nvPr/>
          </p:nvSpPr>
          <p:spPr>
            <a:xfrm>
              <a:off x="4318300" y="2960450"/>
              <a:ext cx="153675" cy="106625"/>
            </a:xfrm>
            <a:custGeom>
              <a:rect b="b" l="l" r="r" t="t"/>
              <a:pathLst>
                <a:path extrusionOk="0" h="4265" w="6147">
                  <a:moveTo>
                    <a:pt x="5586" y="1"/>
                  </a:moveTo>
                  <a:lnTo>
                    <a:pt x="3888" y="785"/>
                  </a:lnTo>
                  <a:lnTo>
                    <a:pt x="3205" y="1100"/>
                  </a:lnTo>
                  <a:lnTo>
                    <a:pt x="6146" y="1100"/>
                  </a:lnTo>
                  <a:lnTo>
                    <a:pt x="6126" y="1079"/>
                  </a:lnTo>
                  <a:lnTo>
                    <a:pt x="6106" y="856"/>
                  </a:lnTo>
                  <a:lnTo>
                    <a:pt x="5862" y="663"/>
                  </a:lnTo>
                  <a:lnTo>
                    <a:pt x="5932" y="469"/>
                  </a:lnTo>
                  <a:lnTo>
                    <a:pt x="5719" y="388"/>
                  </a:lnTo>
                  <a:lnTo>
                    <a:pt x="5821" y="235"/>
                  </a:lnTo>
                  <a:lnTo>
                    <a:pt x="5647" y="134"/>
                  </a:lnTo>
                  <a:lnTo>
                    <a:pt x="5586" y="1"/>
                  </a:lnTo>
                  <a:close/>
                  <a:moveTo>
                    <a:pt x="1547" y="1863"/>
                  </a:moveTo>
                  <a:lnTo>
                    <a:pt x="1" y="2585"/>
                  </a:lnTo>
                  <a:lnTo>
                    <a:pt x="62" y="2718"/>
                  </a:lnTo>
                  <a:lnTo>
                    <a:pt x="21" y="2911"/>
                  </a:lnTo>
                  <a:lnTo>
                    <a:pt x="214" y="2931"/>
                  </a:lnTo>
                  <a:lnTo>
                    <a:pt x="133" y="3145"/>
                  </a:lnTo>
                  <a:lnTo>
                    <a:pt x="326" y="3216"/>
                  </a:lnTo>
                  <a:lnTo>
                    <a:pt x="316" y="3532"/>
                  </a:lnTo>
                  <a:lnTo>
                    <a:pt x="479" y="3695"/>
                  </a:lnTo>
                  <a:lnTo>
                    <a:pt x="479" y="3888"/>
                  </a:lnTo>
                  <a:lnTo>
                    <a:pt x="632" y="4000"/>
                  </a:lnTo>
                  <a:lnTo>
                    <a:pt x="652" y="4265"/>
                  </a:lnTo>
                  <a:lnTo>
                    <a:pt x="1547" y="3847"/>
                  </a:lnTo>
                  <a:lnTo>
                    <a:pt x="1547" y="1863"/>
                  </a:lnTo>
                  <a:close/>
                </a:path>
              </a:pathLst>
            </a:custGeom>
            <a:solidFill>
              <a:srgbClr val="A88A64">
                <a:alpha val="3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8"/>
            <p:cNvSpPr/>
            <p:nvPr/>
          </p:nvSpPr>
          <p:spPr>
            <a:xfrm>
              <a:off x="4356975" y="2987925"/>
              <a:ext cx="122375" cy="68725"/>
            </a:xfrm>
            <a:custGeom>
              <a:rect b="b" l="l" r="r" t="t"/>
              <a:pathLst>
                <a:path extrusionOk="0" h="2749" w="4895">
                  <a:moveTo>
                    <a:pt x="1658" y="1"/>
                  </a:moveTo>
                  <a:lnTo>
                    <a:pt x="153" y="703"/>
                  </a:lnTo>
                  <a:lnTo>
                    <a:pt x="0" y="764"/>
                  </a:lnTo>
                  <a:lnTo>
                    <a:pt x="0" y="2748"/>
                  </a:lnTo>
                  <a:lnTo>
                    <a:pt x="905" y="2331"/>
                  </a:lnTo>
                  <a:lnTo>
                    <a:pt x="3094" y="1314"/>
                  </a:lnTo>
                  <a:lnTo>
                    <a:pt x="4894" y="479"/>
                  </a:lnTo>
                  <a:lnTo>
                    <a:pt x="4701" y="296"/>
                  </a:lnTo>
                  <a:lnTo>
                    <a:pt x="4722" y="113"/>
                  </a:lnTo>
                  <a:lnTo>
                    <a:pt x="4599" y="1"/>
                  </a:lnTo>
                  <a:close/>
                </a:path>
              </a:pathLst>
            </a:custGeom>
            <a:solidFill>
              <a:srgbClr val="A88A64">
                <a:alpha val="3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9"/>
          <p:cNvSpPr/>
          <p:nvPr/>
        </p:nvSpPr>
        <p:spPr>
          <a:xfrm flipH="1" rot="-1740482">
            <a:off x="-803473" y="-812629"/>
            <a:ext cx="2235697" cy="1453347"/>
          </a:xfrm>
          <a:custGeom>
            <a:rect b="b" l="l" r="r" t="t"/>
            <a:pathLst>
              <a:path extrusionOk="0" h="11133" w="17126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64959" y="1130150"/>
            <a:ext cx="549015" cy="84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7394525" y="-370090"/>
            <a:ext cx="1517076" cy="12585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225" name="Google Shape;225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2404362">
            <a:off x="-527997" y="3655943"/>
            <a:ext cx="1209273" cy="189631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sp>
        <p:nvSpPr>
          <p:cNvPr id="226" name="Google Shape;226;p29"/>
          <p:cNvSpPr/>
          <p:nvPr/>
        </p:nvSpPr>
        <p:spPr>
          <a:xfrm rot="4780752">
            <a:off x="8221231" y="-39842"/>
            <a:ext cx="1587780" cy="912550"/>
          </a:xfrm>
          <a:custGeom>
            <a:rect b="b" l="l" r="r" t="t"/>
            <a:pathLst>
              <a:path extrusionOk="0" h="12364" w="20606">
                <a:moveTo>
                  <a:pt x="1" y="1"/>
                </a:moveTo>
                <a:lnTo>
                  <a:pt x="1" y="12221"/>
                </a:lnTo>
                <a:lnTo>
                  <a:pt x="133" y="12302"/>
                </a:lnTo>
                <a:lnTo>
                  <a:pt x="357" y="12180"/>
                </a:lnTo>
                <a:lnTo>
                  <a:pt x="571" y="12089"/>
                </a:lnTo>
                <a:lnTo>
                  <a:pt x="804" y="12129"/>
                </a:lnTo>
                <a:lnTo>
                  <a:pt x="1059" y="12363"/>
                </a:lnTo>
                <a:lnTo>
                  <a:pt x="1263" y="12058"/>
                </a:lnTo>
                <a:lnTo>
                  <a:pt x="1517" y="12322"/>
                </a:lnTo>
                <a:lnTo>
                  <a:pt x="1731" y="12191"/>
                </a:lnTo>
                <a:lnTo>
                  <a:pt x="1944" y="12037"/>
                </a:lnTo>
                <a:lnTo>
                  <a:pt x="2168" y="11936"/>
                </a:lnTo>
                <a:lnTo>
                  <a:pt x="2402" y="11997"/>
                </a:lnTo>
                <a:lnTo>
                  <a:pt x="2626" y="11926"/>
                </a:lnTo>
                <a:lnTo>
                  <a:pt x="2870" y="12160"/>
                </a:lnTo>
                <a:lnTo>
                  <a:pt x="3094" y="12078"/>
                </a:lnTo>
                <a:lnTo>
                  <a:pt x="3328" y="12129"/>
                </a:lnTo>
                <a:lnTo>
                  <a:pt x="3531" y="11906"/>
                </a:lnTo>
                <a:lnTo>
                  <a:pt x="3776" y="12048"/>
                </a:lnTo>
                <a:lnTo>
                  <a:pt x="3969" y="11682"/>
                </a:lnTo>
                <a:lnTo>
                  <a:pt x="4223" y="11906"/>
                </a:lnTo>
                <a:lnTo>
                  <a:pt x="4458" y="11915"/>
                </a:lnTo>
                <a:lnTo>
                  <a:pt x="4671" y="11834"/>
                </a:lnTo>
                <a:lnTo>
                  <a:pt x="4895" y="11743"/>
                </a:lnTo>
                <a:lnTo>
                  <a:pt x="5139" y="11915"/>
                </a:lnTo>
                <a:lnTo>
                  <a:pt x="5363" y="11875"/>
                </a:lnTo>
                <a:lnTo>
                  <a:pt x="5566" y="11600"/>
                </a:lnTo>
                <a:lnTo>
                  <a:pt x="5801" y="11621"/>
                </a:lnTo>
                <a:lnTo>
                  <a:pt x="6034" y="11702"/>
                </a:lnTo>
                <a:lnTo>
                  <a:pt x="6248" y="11519"/>
                </a:lnTo>
                <a:lnTo>
                  <a:pt x="6482" y="11560"/>
                </a:lnTo>
                <a:lnTo>
                  <a:pt x="6717" y="11661"/>
                </a:lnTo>
                <a:lnTo>
                  <a:pt x="6950" y="11641"/>
                </a:lnTo>
                <a:lnTo>
                  <a:pt x="7164" y="11508"/>
                </a:lnTo>
                <a:lnTo>
                  <a:pt x="7398" y="11590"/>
                </a:lnTo>
                <a:lnTo>
                  <a:pt x="7622" y="11488"/>
                </a:lnTo>
                <a:lnTo>
                  <a:pt x="7856" y="11519"/>
                </a:lnTo>
                <a:lnTo>
                  <a:pt x="8069" y="11407"/>
                </a:lnTo>
                <a:lnTo>
                  <a:pt x="8304" y="11417"/>
                </a:lnTo>
                <a:lnTo>
                  <a:pt x="8507" y="11244"/>
                </a:lnTo>
                <a:lnTo>
                  <a:pt x="8761" y="11417"/>
                </a:lnTo>
                <a:lnTo>
                  <a:pt x="8965" y="11162"/>
                </a:lnTo>
                <a:lnTo>
                  <a:pt x="9209" y="11325"/>
                </a:lnTo>
                <a:lnTo>
                  <a:pt x="9443" y="11407"/>
                </a:lnTo>
                <a:lnTo>
                  <a:pt x="9647" y="11203"/>
                </a:lnTo>
                <a:lnTo>
                  <a:pt x="9891" y="11305"/>
                </a:lnTo>
                <a:lnTo>
                  <a:pt x="10125" y="11315"/>
                </a:lnTo>
                <a:lnTo>
                  <a:pt x="10319" y="11051"/>
                </a:lnTo>
                <a:lnTo>
                  <a:pt x="10573" y="11223"/>
                </a:lnTo>
                <a:lnTo>
                  <a:pt x="10796" y="11173"/>
                </a:lnTo>
                <a:lnTo>
                  <a:pt x="11000" y="10929"/>
                </a:lnTo>
                <a:lnTo>
                  <a:pt x="11234" y="10990"/>
                </a:lnTo>
                <a:lnTo>
                  <a:pt x="11468" y="11010"/>
                </a:lnTo>
                <a:lnTo>
                  <a:pt x="11702" y="11061"/>
                </a:lnTo>
                <a:lnTo>
                  <a:pt x="11947" y="11203"/>
                </a:lnTo>
                <a:lnTo>
                  <a:pt x="12160" y="11061"/>
                </a:lnTo>
                <a:lnTo>
                  <a:pt x="12384" y="11010"/>
                </a:lnTo>
                <a:lnTo>
                  <a:pt x="12628" y="11173"/>
                </a:lnTo>
                <a:lnTo>
                  <a:pt x="12822" y="10837"/>
                </a:lnTo>
                <a:lnTo>
                  <a:pt x="13035" y="10715"/>
                </a:lnTo>
                <a:lnTo>
                  <a:pt x="13269" y="10786"/>
                </a:lnTo>
                <a:lnTo>
                  <a:pt x="13493" y="10725"/>
                </a:lnTo>
                <a:lnTo>
                  <a:pt x="13758" y="11010"/>
                </a:lnTo>
                <a:lnTo>
                  <a:pt x="13982" y="10979"/>
                </a:lnTo>
                <a:lnTo>
                  <a:pt x="14205" y="10929"/>
                </a:lnTo>
                <a:lnTo>
                  <a:pt x="14429" y="10868"/>
                </a:lnTo>
                <a:lnTo>
                  <a:pt x="14653" y="10837"/>
                </a:lnTo>
                <a:lnTo>
                  <a:pt x="14857" y="10633"/>
                </a:lnTo>
                <a:lnTo>
                  <a:pt x="15101" y="10746"/>
                </a:lnTo>
                <a:lnTo>
                  <a:pt x="15334" y="10847"/>
                </a:lnTo>
                <a:lnTo>
                  <a:pt x="15549" y="10633"/>
                </a:lnTo>
                <a:lnTo>
                  <a:pt x="15793" y="10796"/>
                </a:lnTo>
                <a:lnTo>
                  <a:pt x="16006" y="10694"/>
                </a:lnTo>
                <a:lnTo>
                  <a:pt x="16240" y="10746"/>
                </a:lnTo>
                <a:lnTo>
                  <a:pt x="16454" y="10532"/>
                </a:lnTo>
                <a:lnTo>
                  <a:pt x="16698" y="10685"/>
                </a:lnTo>
                <a:lnTo>
                  <a:pt x="16892" y="10328"/>
                </a:lnTo>
                <a:lnTo>
                  <a:pt x="17136" y="10522"/>
                </a:lnTo>
                <a:lnTo>
                  <a:pt x="17349" y="10400"/>
                </a:lnTo>
                <a:lnTo>
                  <a:pt x="17573" y="10308"/>
                </a:lnTo>
                <a:lnTo>
                  <a:pt x="17807" y="10369"/>
                </a:lnTo>
                <a:lnTo>
                  <a:pt x="18052" y="10471"/>
                </a:lnTo>
                <a:lnTo>
                  <a:pt x="18255" y="10237"/>
                </a:lnTo>
                <a:lnTo>
                  <a:pt x="18489" y="10278"/>
                </a:lnTo>
                <a:lnTo>
                  <a:pt x="18733" y="10430"/>
                </a:lnTo>
                <a:lnTo>
                  <a:pt x="18957" y="10379"/>
                </a:lnTo>
                <a:lnTo>
                  <a:pt x="19171" y="10226"/>
                </a:lnTo>
                <a:lnTo>
                  <a:pt x="19395" y="10206"/>
                </a:lnTo>
                <a:lnTo>
                  <a:pt x="19628" y="10247"/>
                </a:lnTo>
                <a:lnTo>
                  <a:pt x="19832" y="10043"/>
                </a:lnTo>
                <a:lnTo>
                  <a:pt x="20087" y="10237"/>
                </a:lnTo>
                <a:lnTo>
                  <a:pt x="20290" y="10054"/>
                </a:lnTo>
                <a:lnTo>
                  <a:pt x="20534" y="10125"/>
                </a:lnTo>
                <a:lnTo>
                  <a:pt x="20605" y="10176"/>
                </a:lnTo>
                <a:lnTo>
                  <a:pt x="20605" y="1"/>
                </a:lnTo>
                <a:lnTo>
                  <a:pt x="19598" y="1"/>
                </a:lnTo>
                <a:lnTo>
                  <a:pt x="19496" y="641"/>
                </a:lnTo>
                <a:cubicBezTo>
                  <a:pt x="19639" y="693"/>
                  <a:pt x="19730" y="825"/>
                  <a:pt x="19730" y="978"/>
                </a:cubicBezTo>
                <a:cubicBezTo>
                  <a:pt x="19730" y="1181"/>
                  <a:pt x="19578" y="1333"/>
                  <a:pt x="19374" y="1333"/>
                </a:cubicBezTo>
                <a:cubicBezTo>
                  <a:pt x="19181" y="1333"/>
                  <a:pt x="19018" y="1181"/>
                  <a:pt x="19018" y="978"/>
                </a:cubicBezTo>
                <a:cubicBezTo>
                  <a:pt x="19018" y="845"/>
                  <a:pt x="19099" y="723"/>
                  <a:pt x="19221" y="662"/>
                </a:cubicBezTo>
                <a:lnTo>
                  <a:pt x="19221" y="1"/>
                </a:lnTo>
                <a:lnTo>
                  <a:pt x="17584" y="1"/>
                </a:lnTo>
                <a:lnTo>
                  <a:pt x="17482" y="641"/>
                </a:lnTo>
                <a:cubicBezTo>
                  <a:pt x="17624" y="693"/>
                  <a:pt x="17715" y="825"/>
                  <a:pt x="17715" y="978"/>
                </a:cubicBezTo>
                <a:cubicBezTo>
                  <a:pt x="17715" y="1181"/>
                  <a:pt x="17563" y="1333"/>
                  <a:pt x="17360" y="1333"/>
                </a:cubicBezTo>
                <a:cubicBezTo>
                  <a:pt x="17166" y="1333"/>
                  <a:pt x="17003" y="1181"/>
                  <a:pt x="17003" y="978"/>
                </a:cubicBezTo>
                <a:cubicBezTo>
                  <a:pt x="17003" y="845"/>
                  <a:pt x="17085" y="723"/>
                  <a:pt x="17207" y="662"/>
                </a:cubicBezTo>
                <a:lnTo>
                  <a:pt x="17207" y="1"/>
                </a:lnTo>
                <a:lnTo>
                  <a:pt x="15569" y="1"/>
                </a:lnTo>
                <a:lnTo>
                  <a:pt x="15467" y="641"/>
                </a:lnTo>
                <a:cubicBezTo>
                  <a:pt x="15599" y="693"/>
                  <a:pt x="15701" y="825"/>
                  <a:pt x="15701" y="978"/>
                </a:cubicBezTo>
                <a:cubicBezTo>
                  <a:pt x="15701" y="1181"/>
                  <a:pt x="15538" y="1333"/>
                  <a:pt x="15345" y="1333"/>
                </a:cubicBezTo>
                <a:cubicBezTo>
                  <a:pt x="15142" y="1333"/>
                  <a:pt x="14988" y="1181"/>
                  <a:pt x="14988" y="978"/>
                </a:cubicBezTo>
                <a:cubicBezTo>
                  <a:pt x="14988" y="845"/>
                  <a:pt x="15070" y="723"/>
                  <a:pt x="15182" y="662"/>
                </a:cubicBezTo>
                <a:lnTo>
                  <a:pt x="15182" y="1"/>
                </a:lnTo>
                <a:lnTo>
                  <a:pt x="13544" y="1"/>
                </a:lnTo>
                <a:lnTo>
                  <a:pt x="13452" y="641"/>
                </a:lnTo>
                <a:cubicBezTo>
                  <a:pt x="13584" y="693"/>
                  <a:pt x="13686" y="825"/>
                  <a:pt x="13686" y="978"/>
                </a:cubicBezTo>
                <a:cubicBezTo>
                  <a:pt x="13686" y="1181"/>
                  <a:pt x="13523" y="1333"/>
                  <a:pt x="13330" y="1333"/>
                </a:cubicBezTo>
                <a:cubicBezTo>
                  <a:pt x="13127" y="1333"/>
                  <a:pt x="12964" y="1181"/>
                  <a:pt x="12964" y="978"/>
                </a:cubicBezTo>
                <a:cubicBezTo>
                  <a:pt x="12964" y="845"/>
                  <a:pt x="13055" y="723"/>
                  <a:pt x="13168" y="662"/>
                </a:cubicBezTo>
                <a:lnTo>
                  <a:pt x="13168" y="1"/>
                </a:lnTo>
                <a:lnTo>
                  <a:pt x="11529" y="1"/>
                </a:lnTo>
                <a:lnTo>
                  <a:pt x="11427" y="641"/>
                </a:lnTo>
                <a:cubicBezTo>
                  <a:pt x="11570" y="693"/>
                  <a:pt x="11671" y="825"/>
                  <a:pt x="11671" y="978"/>
                </a:cubicBezTo>
                <a:cubicBezTo>
                  <a:pt x="11671" y="1181"/>
                  <a:pt x="11509" y="1333"/>
                  <a:pt x="11305" y="1333"/>
                </a:cubicBezTo>
                <a:cubicBezTo>
                  <a:pt x="11112" y="1333"/>
                  <a:pt x="10949" y="1181"/>
                  <a:pt x="10949" y="978"/>
                </a:cubicBezTo>
                <a:cubicBezTo>
                  <a:pt x="10949" y="845"/>
                  <a:pt x="11031" y="723"/>
                  <a:pt x="11153" y="662"/>
                </a:cubicBezTo>
                <a:lnTo>
                  <a:pt x="11153" y="1"/>
                </a:lnTo>
                <a:lnTo>
                  <a:pt x="9514" y="1"/>
                </a:lnTo>
                <a:lnTo>
                  <a:pt x="9413" y="641"/>
                </a:lnTo>
                <a:cubicBezTo>
                  <a:pt x="9555" y="693"/>
                  <a:pt x="9647" y="825"/>
                  <a:pt x="9647" y="978"/>
                </a:cubicBezTo>
                <a:cubicBezTo>
                  <a:pt x="9647" y="1181"/>
                  <a:pt x="9494" y="1333"/>
                  <a:pt x="9290" y="1333"/>
                </a:cubicBezTo>
                <a:cubicBezTo>
                  <a:pt x="9098" y="1333"/>
                  <a:pt x="8935" y="1181"/>
                  <a:pt x="8935" y="978"/>
                </a:cubicBezTo>
                <a:cubicBezTo>
                  <a:pt x="8935" y="845"/>
                  <a:pt x="9016" y="723"/>
                  <a:pt x="9138" y="662"/>
                </a:cubicBezTo>
                <a:lnTo>
                  <a:pt x="9138" y="1"/>
                </a:lnTo>
                <a:lnTo>
                  <a:pt x="7500" y="1"/>
                </a:lnTo>
                <a:lnTo>
                  <a:pt x="7398" y="641"/>
                </a:lnTo>
                <a:cubicBezTo>
                  <a:pt x="7531" y="693"/>
                  <a:pt x="7632" y="825"/>
                  <a:pt x="7632" y="978"/>
                </a:cubicBezTo>
                <a:cubicBezTo>
                  <a:pt x="7632" y="1181"/>
                  <a:pt x="7470" y="1333"/>
                  <a:pt x="7276" y="1333"/>
                </a:cubicBezTo>
                <a:cubicBezTo>
                  <a:pt x="7083" y="1333"/>
                  <a:pt x="6920" y="1181"/>
                  <a:pt x="6920" y="978"/>
                </a:cubicBezTo>
                <a:cubicBezTo>
                  <a:pt x="6920" y="845"/>
                  <a:pt x="7001" y="723"/>
                  <a:pt x="7113" y="662"/>
                </a:cubicBezTo>
                <a:lnTo>
                  <a:pt x="7113" y="1"/>
                </a:lnTo>
                <a:lnTo>
                  <a:pt x="5475" y="1"/>
                </a:lnTo>
                <a:lnTo>
                  <a:pt x="5383" y="641"/>
                </a:lnTo>
                <a:cubicBezTo>
                  <a:pt x="5516" y="693"/>
                  <a:pt x="5618" y="825"/>
                  <a:pt x="5618" y="978"/>
                </a:cubicBezTo>
                <a:cubicBezTo>
                  <a:pt x="5618" y="1181"/>
                  <a:pt x="5455" y="1333"/>
                  <a:pt x="5261" y="1333"/>
                </a:cubicBezTo>
                <a:cubicBezTo>
                  <a:pt x="5058" y="1333"/>
                  <a:pt x="4905" y="1181"/>
                  <a:pt x="4905" y="978"/>
                </a:cubicBezTo>
                <a:cubicBezTo>
                  <a:pt x="4905" y="845"/>
                  <a:pt x="4987" y="723"/>
                  <a:pt x="5098" y="662"/>
                </a:cubicBezTo>
                <a:lnTo>
                  <a:pt x="5098" y="1"/>
                </a:lnTo>
                <a:lnTo>
                  <a:pt x="3461" y="1"/>
                </a:lnTo>
                <a:lnTo>
                  <a:pt x="3369" y="641"/>
                </a:lnTo>
                <a:cubicBezTo>
                  <a:pt x="3501" y="693"/>
                  <a:pt x="3603" y="825"/>
                  <a:pt x="3603" y="978"/>
                </a:cubicBezTo>
                <a:cubicBezTo>
                  <a:pt x="3603" y="1181"/>
                  <a:pt x="3440" y="1333"/>
                  <a:pt x="3246" y="1333"/>
                </a:cubicBezTo>
                <a:cubicBezTo>
                  <a:pt x="3043" y="1333"/>
                  <a:pt x="2880" y="1181"/>
                  <a:pt x="2880" y="978"/>
                </a:cubicBezTo>
                <a:cubicBezTo>
                  <a:pt x="2880" y="845"/>
                  <a:pt x="2962" y="723"/>
                  <a:pt x="3084" y="662"/>
                </a:cubicBezTo>
                <a:lnTo>
                  <a:pt x="3084" y="1"/>
                </a:lnTo>
                <a:lnTo>
                  <a:pt x="1446" y="1"/>
                </a:lnTo>
                <a:lnTo>
                  <a:pt x="1344" y="641"/>
                </a:lnTo>
                <a:cubicBezTo>
                  <a:pt x="1487" y="693"/>
                  <a:pt x="1588" y="825"/>
                  <a:pt x="1588" y="978"/>
                </a:cubicBezTo>
                <a:cubicBezTo>
                  <a:pt x="1588" y="1181"/>
                  <a:pt x="1426" y="1333"/>
                  <a:pt x="1222" y="1333"/>
                </a:cubicBezTo>
                <a:cubicBezTo>
                  <a:pt x="1028" y="1333"/>
                  <a:pt x="865" y="1181"/>
                  <a:pt x="865" y="978"/>
                </a:cubicBezTo>
                <a:cubicBezTo>
                  <a:pt x="865" y="845"/>
                  <a:pt x="947" y="723"/>
                  <a:pt x="1069" y="662"/>
                </a:cubicBezTo>
                <a:lnTo>
                  <a:pt x="106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749896">
            <a:off x="-238903" y="1593160"/>
            <a:ext cx="452954" cy="94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1750344">
            <a:off x="8001625" y="4580247"/>
            <a:ext cx="1182250" cy="46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" name="Google Shape;231;p29"/>
          <p:cNvGrpSpPr/>
          <p:nvPr/>
        </p:nvGrpSpPr>
        <p:grpSpPr>
          <a:xfrm flipH="1" rot="-467476">
            <a:off x="172811" y="4198776"/>
            <a:ext cx="928180" cy="810647"/>
            <a:chOff x="4318300" y="2960450"/>
            <a:chExt cx="161050" cy="106625"/>
          </a:xfrm>
        </p:grpSpPr>
        <p:sp>
          <p:nvSpPr>
            <p:cNvPr id="232" name="Google Shape;232;p29"/>
            <p:cNvSpPr/>
            <p:nvPr/>
          </p:nvSpPr>
          <p:spPr>
            <a:xfrm>
              <a:off x="4318300" y="2960450"/>
              <a:ext cx="153675" cy="106625"/>
            </a:xfrm>
            <a:custGeom>
              <a:rect b="b" l="l" r="r" t="t"/>
              <a:pathLst>
                <a:path extrusionOk="0" h="4265" w="6147">
                  <a:moveTo>
                    <a:pt x="5586" y="1"/>
                  </a:moveTo>
                  <a:lnTo>
                    <a:pt x="3888" y="785"/>
                  </a:lnTo>
                  <a:lnTo>
                    <a:pt x="3205" y="1100"/>
                  </a:lnTo>
                  <a:lnTo>
                    <a:pt x="6146" y="1100"/>
                  </a:lnTo>
                  <a:lnTo>
                    <a:pt x="6126" y="1079"/>
                  </a:lnTo>
                  <a:lnTo>
                    <a:pt x="6106" y="856"/>
                  </a:lnTo>
                  <a:lnTo>
                    <a:pt x="5862" y="663"/>
                  </a:lnTo>
                  <a:lnTo>
                    <a:pt x="5932" y="469"/>
                  </a:lnTo>
                  <a:lnTo>
                    <a:pt x="5719" y="388"/>
                  </a:lnTo>
                  <a:lnTo>
                    <a:pt x="5821" y="235"/>
                  </a:lnTo>
                  <a:lnTo>
                    <a:pt x="5647" y="134"/>
                  </a:lnTo>
                  <a:lnTo>
                    <a:pt x="5586" y="1"/>
                  </a:lnTo>
                  <a:close/>
                  <a:moveTo>
                    <a:pt x="1547" y="1863"/>
                  </a:moveTo>
                  <a:lnTo>
                    <a:pt x="1" y="2585"/>
                  </a:lnTo>
                  <a:lnTo>
                    <a:pt x="62" y="2718"/>
                  </a:lnTo>
                  <a:lnTo>
                    <a:pt x="21" y="2911"/>
                  </a:lnTo>
                  <a:lnTo>
                    <a:pt x="214" y="2931"/>
                  </a:lnTo>
                  <a:lnTo>
                    <a:pt x="133" y="3145"/>
                  </a:lnTo>
                  <a:lnTo>
                    <a:pt x="326" y="3216"/>
                  </a:lnTo>
                  <a:lnTo>
                    <a:pt x="316" y="3532"/>
                  </a:lnTo>
                  <a:lnTo>
                    <a:pt x="479" y="3695"/>
                  </a:lnTo>
                  <a:lnTo>
                    <a:pt x="479" y="3888"/>
                  </a:lnTo>
                  <a:lnTo>
                    <a:pt x="632" y="4000"/>
                  </a:lnTo>
                  <a:lnTo>
                    <a:pt x="652" y="4265"/>
                  </a:lnTo>
                  <a:lnTo>
                    <a:pt x="1547" y="3847"/>
                  </a:lnTo>
                  <a:lnTo>
                    <a:pt x="1547" y="1863"/>
                  </a:lnTo>
                  <a:close/>
                </a:path>
              </a:pathLst>
            </a:custGeom>
            <a:solidFill>
              <a:srgbClr val="A88A64">
                <a:alpha val="3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9"/>
            <p:cNvSpPr/>
            <p:nvPr/>
          </p:nvSpPr>
          <p:spPr>
            <a:xfrm>
              <a:off x="4356975" y="2987925"/>
              <a:ext cx="122375" cy="68725"/>
            </a:xfrm>
            <a:custGeom>
              <a:rect b="b" l="l" r="r" t="t"/>
              <a:pathLst>
                <a:path extrusionOk="0" h="2749" w="4895">
                  <a:moveTo>
                    <a:pt x="1658" y="1"/>
                  </a:moveTo>
                  <a:lnTo>
                    <a:pt x="153" y="703"/>
                  </a:lnTo>
                  <a:lnTo>
                    <a:pt x="0" y="764"/>
                  </a:lnTo>
                  <a:lnTo>
                    <a:pt x="0" y="2748"/>
                  </a:lnTo>
                  <a:lnTo>
                    <a:pt x="905" y="2331"/>
                  </a:lnTo>
                  <a:lnTo>
                    <a:pt x="3094" y="1314"/>
                  </a:lnTo>
                  <a:lnTo>
                    <a:pt x="4894" y="479"/>
                  </a:lnTo>
                  <a:lnTo>
                    <a:pt x="4701" y="296"/>
                  </a:lnTo>
                  <a:lnTo>
                    <a:pt x="4722" y="113"/>
                  </a:lnTo>
                  <a:lnTo>
                    <a:pt x="4599" y="1"/>
                  </a:lnTo>
                  <a:close/>
                </a:path>
              </a:pathLst>
            </a:custGeom>
            <a:solidFill>
              <a:srgbClr val="A88A64">
                <a:alpha val="3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4" name="Google Shape;234;p29"/>
          <p:cNvSpPr txBox="1"/>
          <p:nvPr>
            <p:ph hasCustomPrompt="1" type="title"/>
          </p:nvPr>
        </p:nvSpPr>
        <p:spPr>
          <a:xfrm>
            <a:off x="1284000" y="1343225"/>
            <a:ext cx="6576000" cy="16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b="1" sz="14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35" name="Google Shape;235;p29"/>
          <p:cNvSpPr txBox="1"/>
          <p:nvPr>
            <p:ph idx="1" type="subTitle"/>
          </p:nvPr>
        </p:nvSpPr>
        <p:spPr>
          <a:xfrm>
            <a:off x="1752900" y="3228325"/>
            <a:ext cx="56382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highlight>
                  <a:schemeClr val="dk2"/>
                </a:highlight>
                <a:latin typeface="Mulish"/>
                <a:ea typeface="Mulish"/>
                <a:cs typeface="Mulish"/>
                <a:sym typeface="Mulis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highlight>
                  <a:schemeClr val="dk2"/>
                </a:highlight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highlight>
                  <a:schemeClr val="dk2"/>
                </a:highlight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highlight>
                  <a:schemeClr val="dk2"/>
                </a:highlight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highlight>
                  <a:schemeClr val="dk2"/>
                </a:highlight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highlight>
                  <a:schemeClr val="dk2"/>
                </a:highlight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highlight>
                  <a:schemeClr val="dk2"/>
                </a:highlight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highlight>
                  <a:schemeClr val="dk2"/>
                </a:highlight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>
                <a:highlight>
                  <a:schemeClr val="dk2"/>
                </a:highlight>
              </a:defRPr>
            </a:lvl9pPr>
          </a:lstStyle>
          <a:p/>
        </p:txBody>
      </p:sp>
      <p:pic>
        <p:nvPicPr>
          <p:cNvPr id="236" name="Google Shape;236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97713" y="4729212"/>
            <a:ext cx="1182250" cy="32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3523212">
            <a:off x="5716076" y="3748117"/>
            <a:ext cx="837799" cy="212879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1"/>
          <p:cNvSpPr/>
          <p:nvPr/>
        </p:nvSpPr>
        <p:spPr>
          <a:xfrm rot="-1364334">
            <a:off x="7354028" y="4823380"/>
            <a:ext cx="1272241" cy="731228"/>
          </a:xfrm>
          <a:custGeom>
            <a:rect b="b" l="l" r="r" t="t"/>
            <a:pathLst>
              <a:path extrusionOk="0" h="12364" w="20606">
                <a:moveTo>
                  <a:pt x="1" y="1"/>
                </a:moveTo>
                <a:lnTo>
                  <a:pt x="1" y="12221"/>
                </a:lnTo>
                <a:lnTo>
                  <a:pt x="133" y="12302"/>
                </a:lnTo>
                <a:lnTo>
                  <a:pt x="357" y="12180"/>
                </a:lnTo>
                <a:lnTo>
                  <a:pt x="571" y="12089"/>
                </a:lnTo>
                <a:lnTo>
                  <a:pt x="804" y="12129"/>
                </a:lnTo>
                <a:lnTo>
                  <a:pt x="1059" y="12363"/>
                </a:lnTo>
                <a:lnTo>
                  <a:pt x="1263" y="12058"/>
                </a:lnTo>
                <a:lnTo>
                  <a:pt x="1517" y="12322"/>
                </a:lnTo>
                <a:lnTo>
                  <a:pt x="1731" y="12191"/>
                </a:lnTo>
                <a:lnTo>
                  <a:pt x="1944" y="12037"/>
                </a:lnTo>
                <a:lnTo>
                  <a:pt x="2168" y="11936"/>
                </a:lnTo>
                <a:lnTo>
                  <a:pt x="2402" y="11997"/>
                </a:lnTo>
                <a:lnTo>
                  <a:pt x="2626" y="11926"/>
                </a:lnTo>
                <a:lnTo>
                  <a:pt x="2870" y="12160"/>
                </a:lnTo>
                <a:lnTo>
                  <a:pt x="3094" y="12078"/>
                </a:lnTo>
                <a:lnTo>
                  <a:pt x="3328" y="12129"/>
                </a:lnTo>
                <a:lnTo>
                  <a:pt x="3531" y="11906"/>
                </a:lnTo>
                <a:lnTo>
                  <a:pt x="3776" y="12048"/>
                </a:lnTo>
                <a:lnTo>
                  <a:pt x="3969" y="11682"/>
                </a:lnTo>
                <a:lnTo>
                  <a:pt x="4223" y="11906"/>
                </a:lnTo>
                <a:lnTo>
                  <a:pt x="4458" y="11915"/>
                </a:lnTo>
                <a:lnTo>
                  <a:pt x="4671" y="11834"/>
                </a:lnTo>
                <a:lnTo>
                  <a:pt x="4895" y="11743"/>
                </a:lnTo>
                <a:lnTo>
                  <a:pt x="5139" y="11915"/>
                </a:lnTo>
                <a:lnTo>
                  <a:pt x="5363" y="11875"/>
                </a:lnTo>
                <a:lnTo>
                  <a:pt x="5566" y="11600"/>
                </a:lnTo>
                <a:lnTo>
                  <a:pt x="5801" y="11621"/>
                </a:lnTo>
                <a:lnTo>
                  <a:pt x="6034" y="11702"/>
                </a:lnTo>
                <a:lnTo>
                  <a:pt x="6248" y="11519"/>
                </a:lnTo>
                <a:lnTo>
                  <a:pt x="6482" y="11560"/>
                </a:lnTo>
                <a:lnTo>
                  <a:pt x="6717" y="11661"/>
                </a:lnTo>
                <a:lnTo>
                  <a:pt x="6950" y="11641"/>
                </a:lnTo>
                <a:lnTo>
                  <a:pt x="7164" y="11508"/>
                </a:lnTo>
                <a:lnTo>
                  <a:pt x="7398" y="11590"/>
                </a:lnTo>
                <a:lnTo>
                  <a:pt x="7622" y="11488"/>
                </a:lnTo>
                <a:lnTo>
                  <a:pt x="7856" y="11519"/>
                </a:lnTo>
                <a:lnTo>
                  <a:pt x="8069" y="11407"/>
                </a:lnTo>
                <a:lnTo>
                  <a:pt x="8304" y="11417"/>
                </a:lnTo>
                <a:lnTo>
                  <a:pt x="8507" y="11244"/>
                </a:lnTo>
                <a:lnTo>
                  <a:pt x="8761" y="11417"/>
                </a:lnTo>
                <a:lnTo>
                  <a:pt x="8965" y="11162"/>
                </a:lnTo>
                <a:lnTo>
                  <a:pt x="9209" y="11325"/>
                </a:lnTo>
                <a:lnTo>
                  <a:pt x="9443" y="11407"/>
                </a:lnTo>
                <a:lnTo>
                  <a:pt x="9647" y="11203"/>
                </a:lnTo>
                <a:lnTo>
                  <a:pt x="9891" y="11305"/>
                </a:lnTo>
                <a:lnTo>
                  <a:pt x="10125" y="11315"/>
                </a:lnTo>
                <a:lnTo>
                  <a:pt x="10319" y="11051"/>
                </a:lnTo>
                <a:lnTo>
                  <a:pt x="10573" y="11223"/>
                </a:lnTo>
                <a:lnTo>
                  <a:pt x="10796" y="11173"/>
                </a:lnTo>
                <a:lnTo>
                  <a:pt x="11000" y="10929"/>
                </a:lnTo>
                <a:lnTo>
                  <a:pt x="11234" y="10990"/>
                </a:lnTo>
                <a:lnTo>
                  <a:pt x="11468" y="11010"/>
                </a:lnTo>
                <a:lnTo>
                  <a:pt x="11702" y="11061"/>
                </a:lnTo>
                <a:lnTo>
                  <a:pt x="11947" y="11203"/>
                </a:lnTo>
                <a:lnTo>
                  <a:pt x="12160" y="11061"/>
                </a:lnTo>
                <a:lnTo>
                  <a:pt x="12384" y="11010"/>
                </a:lnTo>
                <a:lnTo>
                  <a:pt x="12628" y="11173"/>
                </a:lnTo>
                <a:lnTo>
                  <a:pt x="12822" y="10837"/>
                </a:lnTo>
                <a:lnTo>
                  <a:pt x="13035" y="10715"/>
                </a:lnTo>
                <a:lnTo>
                  <a:pt x="13269" y="10786"/>
                </a:lnTo>
                <a:lnTo>
                  <a:pt x="13493" y="10725"/>
                </a:lnTo>
                <a:lnTo>
                  <a:pt x="13758" y="11010"/>
                </a:lnTo>
                <a:lnTo>
                  <a:pt x="13982" y="10979"/>
                </a:lnTo>
                <a:lnTo>
                  <a:pt x="14205" y="10929"/>
                </a:lnTo>
                <a:lnTo>
                  <a:pt x="14429" y="10868"/>
                </a:lnTo>
                <a:lnTo>
                  <a:pt x="14653" y="10837"/>
                </a:lnTo>
                <a:lnTo>
                  <a:pt x="14857" y="10633"/>
                </a:lnTo>
                <a:lnTo>
                  <a:pt x="15101" y="10746"/>
                </a:lnTo>
                <a:lnTo>
                  <a:pt x="15334" y="10847"/>
                </a:lnTo>
                <a:lnTo>
                  <a:pt x="15549" y="10633"/>
                </a:lnTo>
                <a:lnTo>
                  <a:pt x="15793" y="10796"/>
                </a:lnTo>
                <a:lnTo>
                  <a:pt x="16006" y="10694"/>
                </a:lnTo>
                <a:lnTo>
                  <a:pt x="16240" y="10746"/>
                </a:lnTo>
                <a:lnTo>
                  <a:pt x="16454" y="10532"/>
                </a:lnTo>
                <a:lnTo>
                  <a:pt x="16698" y="10685"/>
                </a:lnTo>
                <a:lnTo>
                  <a:pt x="16892" y="10328"/>
                </a:lnTo>
                <a:lnTo>
                  <a:pt x="17136" y="10522"/>
                </a:lnTo>
                <a:lnTo>
                  <a:pt x="17349" y="10400"/>
                </a:lnTo>
                <a:lnTo>
                  <a:pt x="17573" y="10308"/>
                </a:lnTo>
                <a:lnTo>
                  <a:pt x="17807" y="10369"/>
                </a:lnTo>
                <a:lnTo>
                  <a:pt x="18052" y="10471"/>
                </a:lnTo>
                <a:lnTo>
                  <a:pt x="18255" y="10237"/>
                </a:lnTo>
                <a:lnTo>
                  <a:pt x="18489" y="10278"/>
                </a:lnTo>
                <a:lnTo>
                  <a:pt x="18733" y="10430"/>
                </a:lnTo>
                <a:lnTo>
                  <a:pt x="18957" y="10379"/>
                </a:lnTo>
                <a:lnTo>
                  <a:pt x="19171" y="10226"/>
                </a:lnTo>
                <a:lnTo>
                  <a:pt x="19395" y="10206"/>
                </a:lnTo>
                <a:lnTo>
                  <a:pt x="19628" y="10247"/>
                </a:lnTo>
                <a:lnTo>
                  <a:pt x="19832" y="10043"/>
                </a:lnTo>
                <a:lnTo>
                  <a:pt x="20087" y="10237"/>
                </a:lnTo>
                <a:lnTo>
                  <a:pt x="20290" y="10054"/>
                </a:lnTo>
                <a:lnTo>
                  <a:pt x="20534" y="10125"/>
                </a:lnTo>
                <a:lnTo>
                  <a:pt x="20605" y="10176"/>
                </a:lnTo>
                <a:lnTo>
                  <a:pt x="20605" y="1"/>
                </a:lnTo>
                <a:lnTo>
                  <a:pt x="19598" y="1"/>
                </a:lnTo>
                <a:lnTo>
                  <a:pt x="19496" y="641"/>
                </a:lnTo>
                <a:cubicBezTo>
                  <a:pt x="19639" y="693"/>
                  <a:pt x="19730" y="825"/>
                  <a:pt x="19730" y="978"/>
                </a:cubicBezTo>
                <a:cubicBezTo>
                  <a:pt x="19730" y="1181"/>
                  <a:pt x="19578" y="1333"/>
                  <a:pt x="19374" y="1333"/>
                </a:cubicBezTo>
                <a:cubicBezTo>
                  <a:pt x="19181" y="1333"/>
                  <a:pt x="19018" y="1181"/>
                  <a:pt x="19018" y="978"/>
                </a:cubicBezTo>
                <a:cubicBezTo>
                  <a:pt x="19018" y="845"/>
                  <a:pt x="19099" y="723"/>
                  <a:pt x="19221" y="662"/>
                </a:cubicBezTo>
                <a:lnTo>
                  <a:pt x="19221" y="1"/>
                </a:lnTo>
                <a:lnTo>
                  <a:pt x="17584" y="1"/>
                </a:lnTo>
                <a:lnTo>
                  <a:pt x="17482" y="641"/>
                </a:lnTo>
                <a:cubicBezTo>
                  <a:pt x="17624" y="693"/>
                  <a:pt x="17715" y="825"/>
                  <a:pt x="17715" y="978"/>
                </a:cubicBezTo>
                <a:cubicBezTo>
                  <a:pt x="17715" y="1181"/>
                  <a:pt x="17563" y="1333"/>
                  <a:pt x="17360" y="1333"/>
                </a:cubicBezTo>
                <a:cubicBezTo>
                  <a:pt x="17166" y="1333"/>
                  <a:pt x="17003" y="1181"/>
                  <a:pt x="17003" y="978"/>
                </a:cubicBezTo>
                <a:cubicBezTo>
                  <a:pt x="17003" y="845"/>
                  <a:pt x="17085" y="723"/>
                  <a:pt x="17207" y="662"/>
                </a:cubicBezTo>
                <a:lnTo>
                  <a:pt x="17207" y="1"/>
                </a:lnTo>
                <a:lnTo>
                  <a:pt x="15569" y="1"/>
                </a:lnTo>
                <a:lnTo>
                  <a:pt x="15467" y="641"/>
                </a:lnTo>
                <a:cubicBezTo>
                  <a:pt x="15599" y="693"/>
                  <a:pt x="15701" y="825"/>
                  <a:pt x="15701" y="978"/>
                </a:cubicBezTo>
                <a:cubicBezTo>
                  <a:pt x="15701" y="1181"/>
                  <a:pt x="15538" y="1333"/>
                  <a:pt x="15345" y="1333"/>
                </a:cubicBezTo>
                <a:cubicBezTo>
                  <a:pt x="15142" y="1333"/>
                  <a:pt x="14988" y="1181"/>
                  <a:pt x="14988" y="978"/>
                </a:cubicBezTo>
                <a:cubicBezTo>
                  <a:pt x="14988" y="845"/>
                  <a:pt x="15070" y="723"/>
                  <a:pt x="15182" y="662"/>
                </a:cubicBezTo>
                <a:lnTo>
                  <a:pt x="15182" y="1"/>
                </a:lnTo>
                <a:lnTo>
                  <a:pt x="13544" y="1"/>
                </a:lnTo>
                <a:lnTo>
                  <a:pt x="13452" y="641"/>
                </a:lnTo>
                <a:cubicBezTo>
                  <a:pt x="13584" y="693"/>
                  <a:pt x="13686" y="825"/>
                  <a:pt x="13686" y="978"/>
                </a:cubicBezTo>
                <a:cubicBezTo>
                  <a:pt x="13686" y="1181"/>
                  <a:pt x="13523" y="1333"/>
                  <a:pt x="13330" y="1333"/>
                </a:cubicBezTo>
                <a:cubicBezTo>
                  <a:pt x="13127" y="1333"/>
                  <a:pt x="12964" y="1181"/>
                  <a:pt x="12964" y="978"/>
                </a:cubicBezTo>
                <a:cubicBezTo>
                  <a:pt x="12964" y="845"/>
                  <a:pt x="13055" y="723"/>
                  <a:pt x="13168" y="662"/>
                </a:cubicBezTo>
                <a:lnTo>
                  <a:pt x="13168" y="1"/>
                </a:lnTo>
                <a:lnTo>
                  <a:pt x="11529" y="1"/>
                </a:lnTo>
                <a:lnTo>
                  <a:pt x="11427" y="641"/>
                </a:lnTo>
                <a:cubicBezTo>
                  <a:pt x="11570" y="693"/>
                  <a:pt x="11671" y="825"/>
                  <a:pt x="11671" y="978"/>
                </a:cubicBezTo>
                <a:cubicBezTo>
                  <a:pt x="11671" y="1181"/>
                  <a:pt x="11509" y="1333"/>
                  <a:pt x="11305" y="1333"/>
                </a:cubicBezTo>
                <a:cubicBezTo>
                  <a:pt x="11112" y="1333"/>
                  <a:pt x="10949" y="1181"/>
                  <a:pt x="10949" y="978"/>
                </a:cubicBezTo>
                <a:cubicBezTo>
                  <a:pt x="10949" y="845"/>
                  <a:pt x="11031" y="723"/>
                  <a:pt x="11153" y="662"/>
                </a:cubicBezTo>
                <a:lnTo>
                  <a:pt x="11153" y="1"/>
                </a:lnTo>
                <a:lnTo>
                  <a:pt x="9514" y="1"/>
                </a:lnTo>
                <a:lnTo>
                  <a:pt x="9413" y="641"/>
                </a:lnTo>
                <a:cubicBezTo>
                  <a:pt x="9555" y="693"/>
                  <a:pt x="9647" y="825"/>
                  <a:pt x="9647" y="978"/>
                </a:cubicBezTo>
                <a:cubicBezTo>
                  <a:pt x="9647" y="1181"/>
                  <a:pt x="9494" y="1333"/>
                  <a:pt x="9290" y="1333"/>
                </a:cubicBezTo>
                <a:cubicBezTo>
                  <a:pt x="9098" y="1333"/>
                  <a:pt x="8935" y="1181"/>
                  <a:pt x="8935" y="978"/>
                </a:cubicBezTo>
                <a:cubicBezTo>
                  <a:pt x="8935" y="845"/>
                  <a:pt x="9016" y="723"/>
                  <a:pt x="9138" y="662"/>
                </a:cubicBezTo>
                <a:lnTo>
                  <a:pt x="9138" y="1"/>
                </a:lnTo>
                <a:lnTo>
                  <a:pt x="7500" y="1"/>
                </a:lnTo>
                <a:lnTo>
                  <a:pt x="7398" y="641"/>
                </a:lnTo>
                <a:cubicBezTo>
                  <a:pt x="7531" y="693"/>
                  <a:pt x="7632" y="825"/>
                  <a:pt x="7632" y="978"/>
                </a:cubicBezTo>
                <a:cubicBezTo>
                  <a:pt x="7632" y="1181"/>
                  <a:pt x="7470" y="1333"/>
                  <a:pt x="7276" y="1333"/>
                </a:cubicBezTo>
                <a:cubicBezTo>
                  <a:pt x="7083" y="1333"/>
                  <a:pt x="6920" y="1181"/>
                  <a:pt x="6920" y="978"/>
                </a:cubicBezTo>
                <a:cubicBezTo>
                  <a:pt x="6920" y="845"/>
                  <a:pt x="7001" y="723"/>
                  <a:pt x="7113" y="662"/>
                </a:cubicBezTo>
                <a:lnTo>
                  <a:pt x="7113" y="1"/>
                </a:lnTo>
                <a:lnTo>
                  <a:pt x="5475" y="1"/>
                </a:lnTo>
                <a:lnTo>
                  <a:pt x="5383" y="641"/>
                </a:lnTo>
                <a:cubicBezTo>
                  <a:pt x="5516" y="693"/>
                  <a:pt x="5618" y="825"/>
                  <a:pt x="5618" y="978"/>
                </a:cubicBezTo>
                <a:cubicBezTo>
                  <a:pt x="5618" y="1181"/>
                  <a:pt x="5455" y="1333"/>
                  <a:pt x="5261" y="1333"/>
                </a:cubicBezTo>
                <a:cubicBezTo>
                  <a:pt x="5058" y="1333"/>
                  <a:pt x="4905" y="1181"/>
                  <a:pt x="4905" y="978"/>
                </a:cubicBezTo>
                <a:cubicBezTo>
                  <a:pt x="4905" y="845"/>
                  <a:pt x="4987" y="723"/>
                  <a:pt x="5098" y="662"/>
                </a:cubicBezTo>
                <a:lnTo>
                  <a:pt x="5098" y="1"/>
                </a:lnTo>
                <a:lnTo>
                  <a:pt x="3461" y="1"/>
                </a:lnTo>
                <a:lnTo>
                  <a:pt x="3369" y="641"/>
                </a:lnTo>
                <a:cubicBezTo>
                  <a:pt x="3501" y="693"/>
                  <a:pt x="3603" y="825"/>
                  <a:pt x="3603" y="978"/>
                </a:cubicBezTo>
                <a:cubicBezTo>
                  <a:pt x="3603" y="1181"/>
                  <a:pt x="3440" y="1333"/>
                  <a:pt x="3246" y="1333"/>
                </a:cubicBezTo>
                <a:cubicBezTo>
                  <a:pt x="3043" y="1333"/>
                  <a:pt x="2880" y="1181"/>
                  <a:pt x="2880" y="978"/>
                </a:cubicBezTo>
                <a:cubicBezTo>
                  <a:pt x="2880" y="845"/>
                  <a:pt x="2962" y="723"/>
                  <a:pt x="3084" y="662"/>
                </a:cubicBezTo>
                <a:lnTo>
                  <a:pt x="3084" y="1"/>
                </a:lnTo>
                <a:lnTo>
                  <a:pt x="1446" y="1"/>
                </a:lnTo>
                <a:lnTo>
                  <a:pt x="1344" y="641"/>
                </a:lnTo>
                <a:cubicBezTo>
                  <a:pt x="1487" y="693"/>
                  <a:pt x="1588" y="825"/>
                  <a:pt x="1588" y="978"/>
                </a:cubicBezTo>
                <a:cubicBezTo>
                  <a:pt x="1588" y="1181"/>
                  <a:pt x="1426" y="1333"/>
                  <a:pt x="1222" y="1333"/>
                </a:cubicBezTo>
                <a:cubicBezTo>
                  <a:pt x="1028" y="1333"/>
                  <a:pt x="865" y="1181"/>
                  <a:pt x="865" y="978"/>
                </a:cubicBezTo>
                <a:cubicBezTo>
                  <a:pt x="865" y="845"/>
                  <a:pt x="947" y="723"/>
                  <a:pt x="1069" y="662"/>
                </a:cubicBezTo>
                <a:lnTo>
                  <a:pt x="106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1"/>
          <p:cNvSpPr/>
          <p:nvPr/>
        </p:nvSpPr>
        <p:spPr>
          <a:xfrm rot="1740461">
            <a:off x="7425764" y="-687821"/>
            <a:ext cx="2269714" cy="1475484"/>
          </a:xfrm>
          <a:custGeom>
            <a:rect b="b" l="l" r="r" t="t"/>
            <a:pathLst>
              <a:path extrusionOk="0" h="11133" w="17126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100775">
            <a:off x="-432317" y="-580761"/>
            <a:ext cx="1191504" cy="186844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245" name="Google Shape;245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495850">
            <a:off x="-948880" y="4346340"/>
            <a:ext cx="3323963" cy="14104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246" name="Google Shape;246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63917">
            <a:off x="8209712" y="-931736"/>
            <a:ext cx="1473648" cy="14736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247" name="Google Shape;247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33050" y="3903825"/>
            <a:ext cx="1718287" cy="14254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248" name="Google Shape;248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0800000">
            <a:off x="-249423" y="4457301"/>
            <a:ext cx="1060376" cy="107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" name="Google Shape;250;p31"/>
          <p:cNvGrpSpPr/>
          <p:nvPr/>
        </p:nvGrpSpPr>
        <p:grpSpPr>
          <a:xfrm>
            <a:off x="109590" y="57548"/>
            <a:ext cx="925554" cy="808345"/>
            <a:chOff x="4318300" y="2960450"/>
            <a:chExt cx="161050" cy="106625"/>
          </a:xfrm>
        </p:grpSpPr>
        <p:sp>
          <p:nvSpPr>
            <p:cNvPr id="251" name="Google Shape;251;p31"/>
            <p:cNvSpPr/>
            <p:nvPr/>
          </p:nvSpPr>
          <p:spPr>
            <a:xfrm>
              <a:off x="4318300" y="2960450"/>
              <a:ext cx="153675" cy="106625"/>
            </a:xfrm>
            <a:custGeom>
              <a:rect b="b" l="l" r="r" t="t"/>
              <a:pathLst>
                <a:path extrusionOk="0" h="4265" w="6147">
                  <a:moveTo>
                    <a:pt x="5586" y="1"/>
                  </a:moveTo>
                  <a:lnTo>
                    <a:pt x="3888" y="785"/>
                  </a:lnTo>
                  <a:lnTo>
                    <a:pt x="3205" y="1100"/>
                  </a:lnTo>
                  <a:lnTo>
                    <a:pt x="6146" y="1100"/>
                  </a:lnTo>
                  <a:lnTo>
                    <a:pt x="6126" y="1079"/>
                  </a:lnTo>
                  <a:lnTo>
                    <a:pt x="6106" y="856"/>
                  </a:lnTo>
                  <a:lnTo>
                    <a:pt x="5862" y="663"/>
                  </a:lnTo>
                  <a:lnTo>
                    <a:pt x="5932" y="469"/>
                  </a:lnTo>
                  <a:lnTo>
                    <a:pt x="5719" y="388"/>
                  </a:lnTo>
                  <a:lnTo>
                    <a:pt x="5821" y="235"/>
                  </a:lnTo>
                  <a:lnTo>
                    <a:pt x="5647" y="134"/>
                  </a:lnTo>
                  <a:lnTo>
                    <a:pt x="5586" y="1"/>
                  </a:lnTo>
                  <a:close/>
                  <a:moveTo>
                    <a:pt x="1547" y="1863"/>
                  </a:moveTo>
                  <a:lnTo>
                    <a:pt x="1" y="2585"/>
                  </a:lnTo>
                  <a:lnTo>
                    <a:pt x="62" y="2718"/>
                  </a:lnTo>
                  <a:lnTo>
                    <a:pt x="21" y="2911"/>
                  </a:lnTo>
                  <a:lnTo>
                    <a:pt x="214" y="2931"/>
                  </a:lnTo>
                  <a:lnTo>
                    <a:pt x="133" y="3145"/>
                  </a:lnTo>
                  <a:lnTo>
                    <a:pt x="326" y="3216"/>
                  </a:lnTo>
                  <a:lnTo>
                    <a:pt x="316" y="3532"/>
                  </a:lnTo>
                  <a:lnTo>
                    <a:pt x="479" y="3695"/>
                  </a:lnTo>
                  <a:lnTo>
                    <a:pt x="479" y="3888"/>
                  </a:lnTo>
                  <a:lnTo>
                    <a:pt x="632" y="4000"/>
                  </a:lnTo>
                  <a:lnTo>
                    <a:pt x="652" y="4265"/>
                  </a:lnTo>
                  <a:lnTo>
                    <a:pt x="1547" y="3847"/>
                  </a:lnTo>
                  <a:lnTo>
                    <a:pt x="1547" y="1863"/>
                  </a:lnTo>
                  <a:close/>
                </a:path>
              </a:pathLst>
            </a:custGeom>
            <a:solidFill>
              <a:srgbClr val="A88A64">
                <a:alpha val="3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4356975" y="2987925"/>
              <a:ext cx="122375" cy="68725"/>
            </a:xfrm>
            <a:custGeom>
              <a:rect b="b" l="l" r="r" t="t"/>
              <a:pathLst>
                <a:path extrusionOk="0" h="2749" w="4895">
                  <a:moveTo>
                    <a:pt x="1658" y="1"/>
                  </a:moveTo>
                  <a:lnTo>
                    <a:pt x="153" y="703"/>
                  </a:lnTo>
                  <a:lnTo>
                    <a:pt x="0" y="764"/>
                  </a:lnTo>
                  <a:lnTo>
                    <a:pt x="0" y="2748"/>
                  </a:lnTo>
                  <a:lnTo>
                    <a:pt x="905" y="2331"/>
                  </a:lnTo>
                  <a:lnTo>
                    <a:pt x="3094" y="1314"/>
                  </a:lnTo>
                  <a:lnTo>
                    <a:pt x="4894" y="479"/>
                  </a:lnTo>
                  <a:lnTo>
                    <a:pt x="4701" y="296"/>
                  </a:lnTo>
                  <a:lnTo>
                    <a:pt x="4722" y="113"/>
                  </a:lnTo>
                  <a:lnTo>
                    <a:pt x="4599" y="1"/>
                  </a:lnTo>
                  <a:close/>
                </a:path>
              </a:pathLst>
            </a:custGeom>
            <a:solidFill>
              <a:srgbClr val="A88A64">
                <a:alpha val="3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3" name="Google Shape;253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254" name="Google Shape;254;p31"/>
          <p:cNvSpPr txBox="1"/>
          <p:nvPr>
            <p:ph idx="2" type="title"/>
          </p:nvPr>
        </p:nvSpPr>
        <p:spPr>
          <a:xfrm>
            <a:off x="720000" y="1696176"/>
            <a:ext cx="244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5" name="Google Shape;255;p31"/>
          <p:cNvSpPr txBox="1"/>
          <p:nvPr>
            <p:ph idx="1" type="subTitle"/>
          </p:nvPr>
        </p:nvSpPr>
        <p:spPr>
          <a:xfrm>
            <a:off x="720000" y="2248226"/>
            <a:ext cx="24462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ulish"/>
                <a:ea typeface="Mulish"/>
                <a:cs typeface="Mulish"/>
                <a:sym typeface="Mulis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56" name="Google Shape;256;p31"/>
          <p:cNvSpPr txBox="1"/>
          <p:nvPr>
            <p:ph idx="3" type="title"/>
          </p:nvPr>
        </p:nvSpPr>
        <p:spPr>
          <a:xfrm>
            <a:off x="3348900" y="1696176"/>
            <a:ext cx="244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7" name="Google Shape;257;p31"/>
          <p:cNvSpPr txBox="1"/>
          <p:nvPr>
            <p:ph idx="4" type="subTitle"/>
          </p:nvPr>
        </p:nvSpPr>
        <p:spPr>
          <a:xfrm>
            <a:off x="3348900" y="2248226"/>
            <a:ext cx="24462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ulish"/>
                <a:ea typeface="Mulish"/>
                <a:cs typeface="Mulish"/>
                <a:sym typeface="Mulis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58" name="Google Shape;258;p31"/>
          <p:cNvSpPr txBox="1"/>
          <p:nvPr>
            <p:ph idx="5" type="title"/>
          </p:nvPr>
        </p:nvSpPr>
        <p:spPr>
          <a:xfrm>
            <a:off x="720000" y="3433800"/>
            <a:ext cx="244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9" name="Google Shape;259;p31"/>
          <p:cNvSpPr txBox="1"/>
          <p:nvPr>
            <p:ph idx="6" type="subTitle"/>
          </p:nvPr>
        </p:nvSpPr>
        <p:spPr>
          <a:xfrm>
            <a:off x="720000" y="3988198"/>
            <a:ext cx="24462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ulish"/>
                <a:ea typeface="Mulish"/>
                <a:cs typeface="Mulish"/>
                <a:sym typeface="Mulis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60" name="Google Shape;260;p31"/>
          <p:cNvSpPr txBox="1"/>
          <p:nvPr>
            <p:ph idx="7" type="title"/>
          </p:nvPr>
        </p:nvSpPr>
        <p:spPr>
          <a:xfrm>
            <a:off x="3348900" y="3433800"/>
            <a:ext cx="244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1" name="Google Shape;261;p31"/>
          <p:cNvSpPr txBox="1"/>
          <p:nvPr>
            <p:ph idx="8" type="subTitle"/>
          </p:nvPr>
        </p:nvSpPr>
        <p:spPr>
          <a:xfrm>
            <a:off x="3348900" y="3988198"/>
            <a:ext cx="24462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ulish"/>
                <a:ea typeface="Mulish"/>
                <a:cs typeface="Mulish"/>
                <a:sym typeface="Mulis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62" name="Google Shape;262;p31"/>
          <p:cNvSpPr txBox="1"/>
          <p:nvPr>
            <p:ph idx="9" type="title"/>
          </p:nvPr>
        </p:nvSpPr>
        <p:spPr>
          <a:xfrm>
            <a:off x="5977875" y="1696176"/>
            <a:ext cx="244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3" name="Google Shape;263;p31"/>
          <p:cNvSpPr txBox="1"/>
          <p:nvPr>
            <p:ph idx="13" type="subTitle"/>
          </p:nvPr>
        </p:nvSpPr>
        <p:spPr>
          <a:xfrm>
            <a:off x="5977875" y="2248226"/>
            <a:ext cx="24462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ulish"/>
                <a:ea typeface="Mulish"/>
                <a:cs typeface="Mulish"/>
                <a:sym typeface="Mulis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64" name="Google Shape;264;p31"/>
          <p:cNvSpPr txBox="1"/>
          <p:nvPr>
            <p:ph idx="14" type="title"/>
          </p:nvPr>
        </p:nvSpPr>
        <p:spPr>
          <a:xfrm>
            <a:off x="5977875" y="3433800"/>
            <a:ext cx="244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5" name="Google Shape;265;p31"/>
          <p:cNvSpPr txBox="1"/>
          <p:nvPr>
            <p:ph idx="15" type="subTitle"/>
          </p:nvPr>
        </p:nvSpPr>
        <p:spPr>
          <a:xfrm>
            <a:off x="5977875" y="3988198"/>
            <a:ext cx="24462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ulish"/>
                <a:ea typeface="Mulish"/>
                <a:cs typeface="Mulish"/>
                <a:sym typeface="Mulis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66" name="Google Shape;266;p31"/>
          <p:cNvSpPr txBox="1"/>
          <p:nvPr>
            <p:ph idx="16" type="title"/>
          </p:nvPr>
        </p:nvSpPr>
        <p:spPr>
          <a:xfrm>
            <a:off x="2580000" y="1445900"/>
            <a:ext cx="4779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7" name="Google Shape;267;p31"/>
          <p:cNvSpPr txBox="1"/>
          <p:nvPr>
            <p:ph idx="17" type="title"/>
          </p:nvPr>
        </p:nvSpPr>
        <p:spPr>
          <a:xfrm>
            <a:off x="5254201" y="1445900"/>
            <a:ext cx="4779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8" name="Google Shape;268;p31"/>
          <p:cNvSpPr txBox="1"/>
          <p:nvPr>
            <p:ph idx="18" type="title"/>
          </p:nvPr>
        </p:nvSpPr>
        <p:spPr>
          <a:xfrm>
            <a:off x="7928401" y="1445900"/>
            <a:ext cx="4779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9" name="Google Shape;269;p31"/>
          <p:cNvSpPr txBox="1"/>
          <p:nvPr>
            <p:ph idx="19" type="title"/>
          </p:nvPr>
        </p:nvSpPr>
        <p:spPr>
          <a:xfrm>
            <a:off x="2580000" y="3212100"/>
            <a:ext cx="4779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0" name="Google Shape;270;p31"/>
          <p:cNvSpPr txBox="1"/>
          <p:nvPr>
            <p:ph idx="20" type="title"/>
          </p:nvPr>
        </p:nvSpPr>
        <p:spPr>
          <a:xfrm>
            <a:off x="5254201" y="3212100"/>
            <a:ext cx="4779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1" name="Google Shape;271;p31"/>
          <p:cNvSpPr txBox="1"/>
          <p:nvPr>
            <p:ph idx="21" type="title"/>
          </p:nvPr>
        </p:nvSpPr>
        <p:spPr>
          <a:xfrm>
            <a:off x="7928401" y="3212100"/>
            <a:ext cx="4779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2"/>
          <p:cNvSpPr/>
          <p:nvPr/>
        </p:nvSpPr>
        <p:spPr>
          <a:xfrm rot="10164578">
            <a:off x="7231965" y="4695195"/>
            <a:ext cx="2140214" cy="1391299"/>
          </a:xfrm>
          <a:custGeom>
            <a:rect b="b" l="l" r="r" t="t"/>
            <a:pathLst>
              <a:path extrusionOk="0" h="11133" w="17126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155866" y="986825"/>
            <a:ext cx="549015" cy="84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495850">
            <a:off x="6549870" y="-596485"/>
            <a:ext cx="3323963" cy="14104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sp>
        <p:nvSpPr>
          <p:cNvPr id="278" name="Google Shape;278;p32"/>
          <p:cNvSpPr/>
          <p:nvPr/>
        </p:nvSpPr>
        <p:spPr>
          <a:xfrm rot="9435666">
            <a:off x="365993" y="-256886"/>
            <a:ext cx="1272241" cy="731228"/>
          </a:xfrm>
          <a:custGeom>
            <a:rect b="b" l="l" r="r" t="t"/>
            <a:pathLst>
              <a:path extrusionOk="0" h="12364" w="20606">
                <a:moveTo>
                  <a:pt x="1" y="1"/>
                </a:moveTo>
                <a:lnTo>
                  <a:pt x="1" y="12221"/>
                </a:lnTo>
                <a:lnTo>
                  <a:pt x="133" y="12302"/>
                </a:lnTo>
                <a:lnTo>
                  <a:pt x="357" y="12180"/>
                </a:lnTo>
                <a:lnTo>
                  <a:pt x="571" y="12089"/>
                </a:lnTo>
                <a:lnTo>
                  <a:pt x="804" y="12129"/>
                </a:lnTo>
                <a:lnTo>
                  <a:pt x="1059" y="12363"/>
                </a:lnTo>
                <a:lnTo>
                  <a:pt x="1263" y="12058"/>
                </a:lnTo>
                <a:lnTo>
                  <a:pt x="1517" y="12322"/>
                </a:lnTo>
                <a:lnTo>
                  <a:pt x="1731" y="12191"/>
                </a:lnTo>
                <a:lnTo>
                  <a:pt x="1944" y="12037"/>
                </a:lnTo>
                <a:lnTo>
                  <a:pt x="2168" y="11936"/>
                </a:lnTo>
                <a:lnTo>
                  <a:pt x="2402" y="11997"/>
                </a:lnTo>
                <a:lnTo>
                  <a:pt x="2626" y="11926"/>
                </a:lnTo>
                <a:lnTo>
                  <a:pt x="2870" y="12160"/>
                </a:lnTo>
                <a:lnTo>
                  <a:pt x="3094" y="12078"/>
                </a:lnTo>
                <a:lnTo>
                  <a:pt x="3328" y="12129"/>
                </a:lnTo>
                <a:lnTo>
                  <a:pt x="3531" y="11906"/>
                </a:lnTo>
                <a:lnTo>
                  <a:pt x="3776" y="12048"/>
                </a:lnTo>
                <a:lnTo>
                  <a:pt x="3969" y="11682"/>
                </a:lnTo>
                <a:lnTo>
                  <a:pt x="4223" y="11906"/>
                </a:lnTo>
                <a:lnTo>
                  <a:pt x="4458" y="11915"/>
                </a:lnTo>
                <a:lnTo>
                  <a:pt x="4671" y="11834"/>
                </a:lnTo>
                <a:lnTo>
                  <a:pt x="4895" y="11743"/>
                </a:lnTo>
                <a:lnTo>
                  <a:pt x="5139" y="11915"/>
                </a:lnTo>
                <a:lnTo>
                  <a:pt x="5363" y="11875"/>
                </a:lnTo>
                <a:lnTo>
                  <a:pt x="5566" y="11600"/>
                </a:lnTo>
                <a:lnTo>
                  <a:pt x="5801" y="11621"/>
                </a:lnTo>
                <a:lnTo>
                  <a:pt x="6034" y="11702"/>
                </a:lnTo>
                <a:lnTo>
                  <a:pt x="6248" y="11519"/>
                </a:lnTo>
                <a:lnTo>
                  <a:pt x="6482" y="11560"/>
                </a:lnTo>
                <a:lnTo>
                  <a:pt x="6717" y="11661"/>
                </a:lnTo>
                <a:lnTo>
                  <a:pt x="6950" y="11641"/>
                </a:lnTo>
                <a:lnTo>
                  <a:pt x="7164" y="11508"/>
                </a:lnTo>
                <a:lnTo>
                  <a:pt x="7398" y="11590"/>
                </a:lnTo>
                <a:lnTo>
                  <a:pt x="7622" y="11488"/>
                </a:lnTo>
                <a:lnTo>
                  <a:pt x="7856" y="11519"/>
                </a:lnTo>
                <a:lnTo>
                  <a:pt x="8069" y="11407"/>
                </a:lnTo>
                <a:lnTo>
                  <a:pt x="8304" y="11417"/>
                </a:lnTo>
                <a:lnTo>
                  <a:pt x="8507" y="11244"/>
                </a:lnTo>
                <a:lnTo>
                  <a:pt x="8761" y="11417"/>
                </a:lnTo>
                <a:lnTo>
                  <a:pt x="8965" y="11162"/>
                </a:lnTo>
                <a:lnTo>
                  <a:pt x="9209" y="11325"/>
                </a:lnTo>
                <a:lnTo>
                  <a:pt x="9443" y="11407"/>
                </a:lnTo>
                <a:lnTo>
                  <a:pt x="9647" y="11203"/>
                </a:lnTo>
                <a:lnTo>
                  <a:pt x="9891" y="11305"/>
                </a:lnTo>
                <a:lnTo>
                  <a:pt x="10125" y="11315"/>
                </a:lnTo>
                <a:lnTo>
                  <a:pt x="10319" y="11051"/>
                </a:lnTo>
                <a:lnTo>
                  <a:pt x="10573" y="11223"/>
                </a:lnTo>
                <a:lnTo>
                  <a:pt x="10796" y="11173"/>
                </a:lnTo>
                <a:lnTo>
                  <a:pt x="11000" y="10929"/>
                </a:lnTo>
                <a:lnTo>
                  <a:pt x="11234" y="10990"/>
                </a:lnTo>
                <a:lnTo>
                  <a:pt x="11468" y="11010"/>
                </a:lnTo>
                <a:lnTo>
                  <a:pt x="11702" y="11061"/>
                </a:lnTo>
                <a:lnTo>
                  <a:pt x="11947" y="11203"/>
                </a:lnTo>
                <a:lnTo>
                  <a:pt x="12160" y="11061"/>
                </a:lnTo>
                <a:lnTo>
                  <a:pt x="12384" y="11010"/>
                </a:lnTo>
                <a:lnTo>
                  <a:pt x="12628" y="11173"/>
                </a:lnTo>
                <a:lnTo>
                  <a:pt x="12822" y="10837"/>
                </a:lnTo>
                <a:lnTo>
                  <a:pt x="13035" y="10715"/>
                </a:lnTo>
                <a:lnTo>
                  <a:pt x="13269" y="10786"/>
                </a:lnTo>
                <a:lnTo>
                  <a:pt x="13493" y="10725"/>
                </a:lnTo>
                <a:lnTo>
                  <a:pt x="13758" y="11010"/>
                </a:lnTo>
                <a:lnTo>
                  <a:pt x="13982" y="10979"/>
                </a:lnTo>
                <a:lnTo>
                  <a:pt x="14205" y="10929"/>
                </a:lnTo>
                <a:lnTo>
                  <a:pt x="14429" y="10868"/>
                </a:lnTo>
                <a:lnTo>
                  <a:pt x="14653" y="10837"/>
                </a:lnTo>
                <a:lnTo>
                  <a:pt x="14857" y="10633"/>
                </a:lnTo>
                <a:lnTo>
                  <a:pt x="15101" y="10746"/>
                </a:lnTo>
                <a:lnTo>
                  <a:pt x="15334" y="10847"/>
                </a:lnTo>
                <a:lnTo>
                  <a:pt x="15549" y="10633"/>
                </a:lnTo>
                <a:lnTo>
                  <a:pt x="15793" y="10796"/>
                </a:lnTo>
                <a:lnTo>
                  <a:pt x="16006" y="10694"/>
                </a:lnTo>
                <a:lnTo>
                  <a:pt x="16240" y="10746"/>
                </a:lnTo>
                <a:lnTo>
                  <a:pt x="16454" y="10532"/>
                </a:lnTo>
                <a:lnTo>
                  <a:pt x="16698" y="10685"/>
                </a:lnTo>
                <a:lnTo>
                  <a:pt x="16892" y="10328"/>
                </a:lnTo>
                <a:lnTo>
                  <a:pt x="17136" y="10522"/>
                </a:lnTo>
                <a:lnTo>
                  <a:pt x="17349" y="10400"/>
                </a:lnTo>
                <a:lnTo>
                  <a:pt x="17573" y="10308"/>
                </a:lnTo>
                <a:lnTo>
                  <a:pt x="17807" y="10369"/>
                </a:lnTo>
                <a:lnTo>
                  <a:pt x="18052" y="10471"/>
                </a:lnTo>
                <a:lnTo>
                  <a:pt x="18255" y="10237"/>
                </a:lnTo>
                <a:lnTo>
                  <a:pt x="18489" y="10278"/>
                </a:lnTo>
                <a:lnTo>
                  <a:pt x="18733" y="10430"/>
                </a:lnTo>
                <a:lnTo>
                  <a:pt x="18957" y="10379"/>
                </a:lnTo>
                <a:lnTo>
                  <a:pt x="19171" y="10226"/>
                </a:lnTo>
                <a:lnTo>
                  <a:pt x="19395" y="10206"/>
                </a:lnTo>
                <a:lnTo>
                  <a:pt x="19628" y="10247"/>
                </a:lnTo>
                <a:lnTo>
                  <a:pt x="19832" y="10043"/>
                </a:lnTo>
                <a:lnTo>
                  <a:pt x="20087" y="10237"/>
                </a:lnTo>
                <a:lnTo>
                  <a:pt x="20290" y="10054"/>
                </a:lnTo>
                <a:lnTo>
                  <a:pt x="20534" y="10125"/>
                </a:lnTo>
                <a:lnTo>
                  <a:pt x="20605" y="10176"/>
                </a:lnTo>
                <a:lnTo>
                  <a:pt x="20605" y="1"/>
                </a:lnTo>
                <a:lnTo>
                  <a:pt x="19598" y="1"/>
                </a:lnTo>
                <a:lnTo>
                  <a:pt x="19496" y="641"/>
                </a:lnTo>
                <a:cubicBezTo>
                  <a:pt x="19639" y="693"/>
                  <a:pt x="19730" y="825"/>
                  <a:pt x="19730" y="978"/>
                </a:cubicBezTo>
                <a:cubicBezTo>
                  <a:pt x="19730" y="1181"/>
                  <a:pt x="19578" y="1333"/>
                  <a:pt x="19374" y="1333"/>
                </a:cubicBezTo>
                <a:cubicBezTo>
                  <a:pt x="19181" y="1333"/>
                  <a:pt x="19018" y="1181"/>
                  <a:pt x="19018" y="978"/>
                </a:cubicBezTo>
                <a:cubicBezTo>
                  <a:pt x="19018" y="845"/>
                  <a:pt x="19099" y="723"/>
                  <a:pt x="19221" y="662"/>
                </a:cubicBezTo>
                <a:lnTo>
                  <a:pt x="19221" y="1"/>
                </a:lnTo>
                <a:lnTo>
                  <a:pt x="17584" y="1"/>
                </a:lnTo>
                <a:lnTo>
                  <a:pt x="17482" y="641"/>
                </a:lnTo>
                <a:cubicBezTo>
                  <a:pt x="17624" y="693"/>
                  <a:pt x="17715" y="825"/>
                  <a:pt x="17715" y="978"/>
                </a:cubicBezTo>
                <a:cubicBezTo>
                  <a:pt x="17715" y="1181"/>
                  <a:pt x="17563" y="1333"/>
                  <a:pt x="17360" y="1333"/>
                </a:cubicBezTo>
                <a:cubicBezTo>
                  <a:pt x="17166" y="1333"/>
                  <a:pt x="17003" y="1181"/>
                  <a:pt x="17003" y="978"/>
                </a:cubicBezTo>
                <a:cubicBezTo>
                  <a:pt x="17003" y="845"/>
                  <a:pt x="17085" y="723"/>
                  <a:pt x="17207" y="662"/>
                </a:cubicBezTo>
                <a:lnTo>
                  <a:pt x="17207" y="1"/>
                </a:lnTo>
                <a:lnTo>
                  <a:pt x="15569" y="1"/>
                </a:lnTo>
                <a:lnTo>
                  <a:pt x="15467" y="641"/>
                </a:lnTo>
                <a:cubicBezTo>
                  <a:pt x="15599" y="693"/>
                  <a:pt x="15701" y="825"/>
                  <a:pt x="15701" y="978"/>
                </a:cubicBezTo>
                <a:cubicBezTo>
                  <a:pt x="15701" y="1181"/>
                  <a:pt x="15538" y="1333"/>
                  <a:pt x="15345" y="1333"/>
                </a:cubicBezTo>
                <a:cubicBezTo>
                  <a:pt x="15142" y="1333"/>
                  <a:pt x="14988" y="1181"/>
                  <a:pt x="14988" y="978"/>
                </a:cubicBezTo>
                <a:cubicBezTo>
                  <a:pt x="14988" y="845"/>
                  <a:pt x="15070" y="723"/>
                  <a:pt x="15182" y="662"/>
                </a:cubicBezTo>
                <a:lnTo>
                  <a:pt x="15182" y="1"/>
                </a:lnTo>
                <a:lnTo>
                  <a:pt x="13544" y="1"/>
                </a:lnTo>
                <a:lnTo>
                  <a:pt x="13452" y="641"/>
                </a:lnTo>
                <a:cubicBezTo>
                  <a:pt x="13584" y="693"/>
                  <a:pt x="13686" y="825"/>
                  <a:pt x="13686" y="978"/>
                </a:cubicBezTo>
                <a:cubicBezTo>
                  <a:pt x="13686" y="1181"/>
                  <a:pt x="13523" y="1333"/>
                  <a:pt x="13330" y="1333"/>
                </a:cubicBezTo>
                <a:cubicBezTo>
                  <a:pt x="13127" y="1333"/>
                  <a:pt x="12964" y="1181"/>
                  <a:pt x="12964" y="978"/>
                </a:cubicBezTo>
                <a:cubicBezTo>
                  <a:pt x="12964" y="845"/>
                  <a:pt x="13055" y="723"/>
                  <a:pt x="13168" y="662"/>
                </a:cubicBezTo>
                <a:lnTo>
                  <a:pt x="13168" y="1"/>
                </a:lnTo>
                <a:lnTo>
                  <a:pt x="11529" y="1"/>
                </a:lnTo>
                <a:lnTo>
                  <a:pt x="11427" y="641"/>
                </a:lnTo>
                <a:cubicBezTo>
                  <a:pt x="11570" y="693"/>
                  <a:pt x="11671" y="825"/>
                  <a:pt x="11671" y="978"/>
                </a:cubicBezTo>
                <a:cubicBezTo>
                  <a:pt x="11671" y="1181"/>
                  <a:pt x="11509" y="1333"/>
                  <a:pt x="11305" y="1333"/>
                </a:cubicBezTo>
                <a:cubicBezTo>
                  <a:pt x="11112" y="1333"/>
                  <a:pt x="10949" y="1181"/>
                  <a:pt x="10949" y="978"/>
                </a:cubicBezTo>
                <a:cubicBezTo>
                  <a:pt x="10949" y="845"/>
                  <a:pt x="11031" y="723"/>
                  <a:pt x="11153" y="662"/>
                </a:cubicBezTo>
                <a:lnTo>
                  <a:pt x="11153" y="1"/>
                </a:lnTo>
                <a:lnTo>
                  <a:pt x="9514" y="1"/>
                </a:lnTo>
                <a:lnTo>
                  <a:pt x="9413" y="641"/>
                </a:lnTo>
                <a:cubicBezTo>
                  <a:pt x="9555" y="693"/>
                  <a:pt x="9647" y="825"/>
                  <a:pt x="9647" y="978"/>
                </a:cubicBezTo>
                <a:cubicBezTo>
                  <a:pt x="9647" y="1181"/>
                  <a:pt x="9494" y="1333"/>
                  <a:pt x="9290" y="1333"/>
                </a:cubicBezTo>
                <a:cubicBezTo>
                  <a:pt x="9098" y="1333"/>
                  <a:pt x="8935" y="1181"/>
                  <a:pt x="8935" y="978"/>
                </a:cubicBezTo>
                <a:cubicBezTo>
                  <a:pt x="8935" y="845"/>
                  <a:pt x="9016" y="723"/>
                  <a:pt x="9138" y="662"/>
                </a:cubicBezTo>
                <a:lnTo>
                  <a:pt x="9138" y="1"/>
                </a:lnTo>
                <a:lnTo>
                  <a:pt x="7500" y="1"/>
                </a:lnTo>
                <a:lnTo>
                  <a:pt x="7398" y="641"/>
                </a:lnTo>
                <a:cubicBezTo>
                  <a:pt x="7531" y="693"/>
                  <a:pt x="7632" y="825"/>
                  <a:pt x="7632" y="978"/>
                </a:cubicBezTo>
                <a:cubicBezTo>
                  <a:pt x="7632" y="1181"/>
                  <a:pt x="7470" y="1333"/>
                  <a:pt x="7276" y="1333"/>
                </a:cubicBezTo>
                <a:cubicBezTo>
                  <a:pt x="7083" y="1333"/>
                  <a:pt x="6920" y="1181"/>
                  <a:pt x="6920" y="978"/>
                </a:cubicBezTo>
                <a:cubicBezTo>
                  <a:pt x="6920" y="845"/>
                  <a:pt x="7001" y="723"/>
                  <a:pt x="7113" y="662"/>
                </a:cubicBezTo>
                <a:lnTo>
                  <a:pt x="7113" y="1"/>
                </a:lnTo>
                <a:lnTo>
                  <a:pt x="5475" y="1"/>
                </a:lnTo>
                <a:lnTo>
                  <a:pt x="5383" y="641"/>
                </a:lnTo>
                <a:cubicBezTo>
                  <a:pt x="5516" y="693"/>
                  <a:pt x="5618" y="825"/>
                  <a:pt x="5618" y="978"/>
                </a:cubicBezTo>
                <a:cubicBezTo>
                  <a:pt x="5618" y="1181"/>
                  <a:pt x="5455" y="1333"/>
                  <a:pt x="5261" y="1333"/>
                </a:cubicBezTo>
                <a:cubicBezTo>
                  <a:pt x="5058" y="1333"/>
                  <a:pt x="4905" y="1181"/>
                  <a:pt x="4905" y="978"/>
                </a:cubicBezTo>
                <a:cubicBezTo>
                  <a:pt x="4905" y="845"/>
                  <a:pt x="4987" y="723"/>
                  <a:pt x="5098" y="662"/>
                </a:cubicBezTo>
                <a:lnTo>
                  <a:pt x="5098" y="1"/>
                </a:lnTo>
                <a:lnTo>
                  <a:pt x="3461" y="1"/>
                </a:lnTo>
                <a:lnTo>
                  <a:pt x="3369" y="641"/>
                </a:lnTo>
                <a:cubicBezTo>
                  <a:pt x="3501" y="693"/>
                  <a:pt x="3603" y="825"/>
                  <a:pt x="3603" y="978"/>
                </a:cubicBezTo>
                <a:cubicBezTo>
                  <a:pt x="3603" y="1181"/>
                  <a:pt x="3440" y="1333"/>
                  <a:pt x="3246" y="1333"/>
                </a:cubicBezTo>
                <a:cubicBezTo>
                  <a:pt x="3043" y="1333"/>
                  <a:pt x="2880" y="1181"/>
                  <a:pt x="2880" y="978"/>
                </a:cubicBezTo>
                <a:cubicBezTo>
                  <a:pt x="2880" y="845"/>
                  <a:pt x="2962" y="723"/>
                  <a:pt x="3084" y="662"/>
                </a:cubicBezTo>
                <a:lnTo>
                  <a:pt x="3084" y="1"/>
                </a:lnTo>
                <a:lnTo>
                  <a:pt x="1446" y="1"/>
                </a:lnTo>
                <a:lnTo>
                  <a:pt x="1344" y="641"/>
                </a:lnTo>
                <a:cubicBezTo>
                  <a:pt x="1487" y="693"/>
                  <a:pt x="1588" y="825"/>
                  <a:pt x="1588" y="978"/>
                </a:cubicBezTo>
                <a:cubicBezTo>
                  <a:pt x="1588" y="1181"/>
                  <a:pt x="1426" y="1333"/>
                  <a:pt x="1222" y="1333"/>
                </a:cubicBezTo>
                <a:cubicBezTo>
                  <a:pt x="1028" y="1333"/>
                  <a:pt x="865" y="1181"/>
                  <a:pt x="865" y="978"/>
                </a:cubicBezTo>
                <a:cubicBezTo>
                  <a:pt x="865" y="845"/>
                  <a:pt x="947" y="723"/>
                  <a:pt x="1069" y="662"/>
                </a:cubicBezTo>
                <a:lnTo>
                  <a:pt x="106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-384475" y="-173326"/>
            <a:ext cx="1718287" cy="14254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280" name="Google Shape;280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6609595">
            <a:off x="-121093" y="4066342"/>
            <a:ext cx="1191506" cy="18684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281" name="Google Shape;281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83488" y="-5"/>
            <a:ext cx="1195625" cy="473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8425" y="4510376"/>
            <a:ext cx="151657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-749896">
            <a:off x="8907472" y="2607085"/>
            <a:ext cx="452954" cy="94786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2"/>
          <p:cNvSpPr txBox="1"/>
          <p:nvPr>
            <p:ph type="title"/>
          </p:nvPr>
        </p:nvSpPr>
        <p:spPr>
          <a:xfrm>
            <a:off x="1975500" y="1441775"/>
            <a:ext cx="5193000" cy="16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5" name="Google Shape;285;p32"/>
          <p:cNvSpPr txBox="1"/>
          <p:nvPr>
            <p:ph idx="1" type="subTitle"/>
          </p:nvPr>
        </p:nvSpPr>
        <p:spPr>
          <a:xfrm>
            <a:off x="1975500" y="3506100"/>
            <a:ext cx="51930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7818413">
            <a:off x="-527073" y="2030140"/>
            <a:ext cx="1060374" cy="1070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3"/>
          <p:cNvSpPr/>
          <p:nvPr/>
        </p:nvSpPr>
        <p:spPr>
          <a:xfrm rot="-1364334">
            <a:off x="7354028" y="4823380"/>
            <a:ext cx="1272241" cy="731228"/>
          </a:xfrm>
          <a:custGeom>
            <a:rect b="b" l="l" r="r" t="t"/>
            <a:pathLst>
              <a:path extrusionOk="0" h="12364" w="20606">
                <a:moveTo>
                  <a:pt x="1" y="1"/>
                </a:moveTo>
                <a:lnTo>
                  <a:pt x="1" y="12221"/>
                </a:lnTo>
                <a:lnTo>
                  <a:pt x="133" y="12302"/>
                </a:lnTo>
                <a:lnTo>
                  <a:pt x="357" y="12180"/>
                </a:lnTo>
                <a:lnTo>
                  <a:pt x="571" y="12089"/>
                </a:lnTo>
                <a:lnTo>
                  <a:pt x="804" y="12129"/>
                </a:lnTo>
                <a:lnTo>
                  <a:pt x="1059" y="12363"/>
                </a:lnTo>
                <a:lnTo>
                  <a:pt x="1263" y="12058"/>
                </a:lnTo>
                <a:lnTo>
                  <a:pt x="1517" y="12322"/>
                </a:lnTo>
                <a:lnTo>
                  <a:pt x="1731" y="12191"/>
                </a:lnTo>
                <a:lnTo>
                  <a:pt x="1944" y="12037"/>
                </a:lnTo>
                <a:lnTo>
                  <a:pt x="2168" y="11936"/>
                </a:lnTo>
                <a:lnTo>
                  <a:pt x="2402" y="11997"/>
                </a:lnTo>
                <a:lnTo>
                  <a:pt x="2626" y="11926"/>
                </a:lnTo>
                <a:lnTo>
                  <a:pt x="2870" y="12160"/>
                </a:lnTo>
                <a:lnTo>
                  <a:pt x="3094" y="12078"/>
                </a:lnTo>
                <a:lnTo>
                  <a:pt x="3328" y="12129"/>
                </a:lnTo>
                <a:lnTo>
                  <a:pt x="3531" y="11906"/>
                </a:lnTo>
                <a:lnTo>
                  <a:pt x="3776" y="12048"/>
                </a:lnTo>
                <a:lnTo>
                  <a:pt x="3969" y="11682"/>
                </a:lnTo>
                <a:lnTo>
                  <a:pt x="4223" y="11906"/>
                </a:lnTo>
                <a:lnTo>
                  <a:pt x="4458" y="11915"/>
                </a:lnTo>
                <a:lnTo>
                  <a:pt x="4671" y="11834"/>
                </a:lnTo>
                <a:lnTo>
                  <a:pt x="4895" y="11743"/>
                </a:lnTo>
                <a:lnTo>
                  <a:pt x="5139" y="11915"/>
                </a:lnTo>
                <a:lnTo>
                  <a:pt x="5363" y="11875"/>
                </a:lnTo>
                <a:lnTo>
                  <a:pt x="5566" y="11600"/>
                </a:lnTo>
                <a:lnTo>
                  <a:pt x="5801" y="11621"/>
                </a:lnTo>
                <a:lnTo>
                  <a:pt x="6034" y="11702"/>
                </a:lnTo>
                <a:lnTo>
                  <a:pt x="6248" y="11519"/>
                </a:lnTo>
                <a:lnTo>
                  <a:pt x="6482" y="11560"/>
                </a:lnTo>
                <a:lnTo>
                  <a:pt x="6717" y="11661"/>
                </a:lnTo>
                <a:lnTo>
                  <a:pt x="6950" y="11641"/>
                </a:lnTo>
                <a:lnTo>
                  <a:pt x="7164" y="11508"/>
                </a:lnTo>
                <a:lnTo>
                  <a:pt x="7398" y="11590"/>
                </a:lnTo>
                <a:lnTo>
                  <a:pt x="7622" y="11488"/>
                </a:lnTo>
                <a:lnTo>
                  <a:pt x="7856" y="11519"/>
                </a:lnTo>
                <a:lnTo>
                  <a:pt x="8069" y="11407"/>
                </a:lnTo>
                <a:lnTo>
                  <a:pt x="8304" y="11417"/>
                </a:lnTo>
                <a:lnTo>
                  <a:pt x="8507" y="11244"/>
                </a:lnTo>
                <a:lnTo>
                  <a:pt x="8761" y="11417"/>
                </a:lnTo>
                <a:lnTo>
                  <a:pt x="8965" y="11162"/>
                </a:lnTo>
                <a:lnTo>
                  <a:pt x="9209" y="11325"/>
                </a:lnTo>
                <a:lnTo>
                  <a:pt x="9443" y="11407"/>
                </a:lnTo>
                <a:lnTo>
                  <a:pt x="9647" y="11203"/>
                </a:lnTo>
                <a:lnTo>
                  <a:pt x="9891" y="11305"/>
                </a:lnTo>
                <a:lnTo>
                  <a:pt x="10125" y="11315"/>
                </a:lnTo>
                <a:lnTo>
                  <a:pt x="10319" y="11051"/>
                </a:lnTo>
                <a:lnTo>
                  <a:pt x="10573" y="11223"/>
                </a:lnTo>
                <a:lnTo>
                  <a:pt x="10796" y="11173"/>
                </a:lnTo>
                <a:lnTo>
                  <a:pt x="11000" y="10929"/>
                </a:lnTo>
                <a:lnTo>
                  <a:pt x="11234" y="10990"/>
                </a:lnTo>
                <a:lnTo>
                  <a:pt x="11468" y="11010"/>
                </a:lnTo>
                <a:lnTo>
                  <a:pt x="11702" y="11061"/>
                </a:lnTo>
                <a:lnTo>
                  <a:pt x="11947" y="11203"/>
                </a:lnTo>
                <a:lnTo>
                  <a:pt x="12160" y="11061"/>
                </a:lnTo>
                <a:lnTo>
                  <a:pt x="12384" y="11010"/>
                </a:lnTo>
                <a:lnTo>
                  <a:pt x="12628" y="11173"/>
                </a:lnTo>
                <a:lnTo>
                  <a:pt x="12822" y="10837"/>
                </a:lnTo>
                <a:lnTo>
                  <a:pt x="13035" y="10715"/>
                </a:lnTo>
                <a:lnTo>
                  <a:pt x="13269" y="10786"/>
                </a:lnTo>
                <a:lnTo>
                  <a:pt x="13493" y="10725"/>
                </a:lnTo>
                <a:lnTo>
                  <a:pt x="13758" y="11010"/>
                </a:lnTo>
                <a:lnTo>
                  <a:pt x="13982" y="10979"/>
                </a:lnTo>
                <a:lnTo>
                  <a:pt x="14205" y="10929"/>
                </a:lnTo>
                <a:lnTo>
                  <a:pt x="14429" y="10868"/>
                </a:lnTo>
                <a:lnTo>
                  <a:pt x="14653" y="10837"/>
                </a:lnTo>
                <a:lnTo>
                  <a:pt x="14857" y="10633"/>
                </a:lnTo>
                <a:lnTo>
                  <a:pt x="15101" y="10746"/>
                </a:lnTo>
                <a:lnTo>
                  <a:pt x="15334" y="10847"/>
                </a:lnTo>
                <a:lnTo>
                  <a:pt x="15549" y="10633"/>
                </a:lnTo>
                <a:lnTo>
                  <a:pt x="15793" y="10796"/>
                </a:lnTo>
                <a:lnTo>
                  <a:pt x="16006" y="10694"/>
                </a:lnTo>
                <a:lnTo>
                  <a:pt x="16240" y="10746"/>
                </a:lnTo>
                <a:lnTo>
                  <a:pt x="16454" y="10532"/>
                </a:lnTo>
                <a:lnTo>
                  <a:pt x="16698" y="10685"/>
                </a:lnTo>
                <a:lnTo>
                  <a:pt x="16892" y="10328"/>
                </a:lnTo>
                <a:lnTo>
                  <a:pt x="17136" y="10522"/>
                </a:lnTo>
                <a:lnTo>
                  <a:pt x="17349" y="10400"/>
                </a:lnTo>
                <a:lnTo>
                  <a:pt x="17573" y="10308"/>
                </a:lnTo>
                <a:lnTo>
                  <a:pt x="17807" y="10369"/>
                </a:lnTo>
                <a:lnTo>
                  <a:pt x="18052" y="10471"/>
                </a:lnTo>
                <a:lnTo>
                  <a:pt x="18255" y="10237"/>
                </a:lnTo>
                <a:lnTo>
                  <a:pt x="18489" y="10278"/>
                </a:lnTo>
                <a:lnTo>
                  <a:pt x="18733" y="10430"/>
                </a:lnTo>
                <a:lnTo>
                  <a:pt x="18957" y="10379"/>
                </a:lnTo>
                <a:lnTo>
                  <a:pt x="19171" y="10226"/>
                </a:lnTo>
                <a:lnTo>
                  <a:pt x="19395" y="10206"/>
                </a:lnTo>
                <a:lnTo>
                  <a:pt x="19628" y="10247"/>
                </a:lnTo>
                <a:lnTo>
                  <a:pt x="19832" y="10043"/>
                </a:lnTo>
                <a:lnTo>
                  <a:pt x="20087" y="10237"/>
                </a:lnTo>
                <a:lnTo>
                  <a:pt x="20290" y="10054"/>
                </a:lnTo>
                <a:lnTo>
                  <a:pt x="20534" y="10125"/>
                </a:lnTo>
                <a:lnTo>
                  <a:pt x="20605" y="10176"/>
                </a:lnTo>
                <a:lnTo>
                  <a:pt x="20605" y="1"/>
                </a:lnTo>
                <a:lnTo>
                  <a:pt x="19598" y="1"/>
                </a:lnTo>
                <a:lnTo>
                  <a:pt x="19496" y="641"/>
                </a:lnTo>
                <a:cubicBezTo>
                  <a:pt x="19639" y="693"/>
                  <a:pt x="19730" y="825"/>
                  <a:pt x="19730" y="978"/>
                </a:cubicBezTo>
                <a:cubicBezTo>
                  <a:pt x="19730" y="1181"/>
                  <a:pt x="19578" y="1333"/>
                  <a:pt x="19374" y="1333"/>
                </a:cubicBezTo>
                <a:cubicBezTo>
                  <a:pt x="19181" y="1333"/>
                  <a:pt x="19018" y="1181"/>
                  <a:pt x="19018" y="978"/>
                </a:cubicBezTo>
                <a:cubicBezTo>
                  <a:pt x="19018" y="845"/>
                  <a:pt x="19099" y="723"/>
                  <a:pt x="19221" y="662"/>
                </a:cubicBezTo>
                <a:lnTo>
                  <a:pt x="19221" y="1"/>
                </a:lnTo>
                <a:lnTo>
                  <a:pt x="17584" y="1"/>
                </a:lnTo>
                <a:lnTo>
                  <a:pt x="17482" y="641"/>
                </a:lnTo>
                <a:cubicBezTo>
                  <a:pt x="17624" y="693"/>
                  <a:pt x="17715" y="825"/>
                  <a:pt x="17715" y="978"/>
                </a:cubicBezTo>
                <a:cubicBezTo>
                  <a:pt x="17715" y="1181"/>
                  <a:pt x="17563" y="1333"/>
                  <a:pt x="17360" y="1333"/>
                </a:cubicBezTo>
                <a:cubicBezTo>
                  <a:pt x="17166" y="1333"/>
                  <a:pt x="17003" y="1181"/>
                  <a:pt x="17003" y="978"/>
                </a:cubicBezTo>
                <a:cubicBezTo>
                  <a:pt x="17003" y="845"/>
                  <a:pt x="17085" y="723"/>
                  <a:pt x="17207" y="662"/>
                </a:cubicBezTo>
                <a:lnTo>
                  <a:pt x="17207" y="1"/>
                </a:lnTo>
                <a:lnTo>
                  <a:pt x="15569" y="1"/>
                </a:lnTo>
                <a:lnTo>
                  <a:pt x="15467" y="641"/>
                </a:lnTo>
                <a:cubicBezTo>
                  <a:pt x="15599" y="693"/>
                  <a:pt x="15701" y="825"/>
                  <a:pt x="15701" y="978"/>
                </a:cubicBezTo>
                <a:cubicBezTo>
                  <a:pt x="15701" y="1181"/>
                  <a:pt x="15538" y="1333"/>
                  <a:pt x="15345" y="1333"/>
                </a:cubicBezTo>
                <a:cubicBezTo>
                  <a:pt x="15142" y="1333"/>
                  <a:pt x="14988" y="1181"/>
                  <a:pt x="14988" y="978"/>
                </a:cubicBezTo>
                <a:cubicBezTo>
                  <a:pt x="14988" y="845"/>
                  <a:pt x="15070" y="723"/>
                  <a:pt x="15182" y="662"/>
                </a:cubicBezTo>
                <a:lnTo>
                  <a:pt x="15182" y="1"/>
                </a:lnTo>
                <a:lnTo>
                  <a:pt x="13544" y="1"/>
                </a:lnTo>
                <a:lnTo>
                  <a:pt x="13452" y="641"/>
                </a:lnTo>
                <a:cubicBezTo>
                  <a:pt x="13584" y="693"/>
                  <a:pt x="13686" y="825"/>
                  <a:pt x="13686" y="978"/>
                </a:cubicBezTo>
                <a:cubicBezTo>
                  <a:pt x="13686" y="1181"/>
                  <a:pt x="13523" y="1333"/>
                  <a:pt x="13330" y="1333"/>
                </a:cubicBezTo>
                <a:cubicBezTo>
                  <a:pt x="13127" y="1333"/>
                  <a:pt x="12964" y="1181"/>
                  <a:pt x="12964" y="978"/>
                </a:cubicBezTo>
                <a:cubicBezTo>
                  <a:pt x="12964" y="845"/>
                  <a:pt x="13055" y="723"/>
                  <a:pt x="13168" y="662"/>
                </a:cubicBezTo>
                <a:lnTo>
                  <a:pt x="13168" y="1"/>
                </a:lnTo>
                <a:lnTo>
                  <a:pt x="11529" y="1"/>
                </a:lnTo>
                <a:lnTo>
                  <a:pt x="11427" y="641"/>
                </a:lnTo>
                <a:cubicBezTo>
                  <a:pt x="11570" y="693"/>
                  <a:pt x="11671" y="825"/>
                  <a:pt x="11671" y="978"/>
                </a:cubicBezTo>
                <a:cubicBezTo>
                  <a:pt x="11671" y="1181"/>
                  <a:pt x="11509" y="1333"/>
                  <a:pt x="11305" y="1333"/>
                </a:cubicBezTo>
                <a:cubicBezTo>
                  <a:pt x="11112" y="1333"/>
                  <a:pt x="10949" y="1181"/>
                  <a:pt x="10949" y="978"/>
                </a:cubicBezTo>
                <a:cubicBezTo>
                  <a:pt x="10949" y="845"/>
                  <a:pt x="11031" y="723"/>
                  <a:pt x="11153" y="662"/>
                </a:cubicBezTo>
                <a:lnTo>
                  <a:pt x="11153" y="1"/>
                </a:lnTo>
                <a:lnTo>
                  <a:pt x="9514" y="1"/>
                </a:lnTo>
                <a:lnTo>
                  <a:pt x="9413" y="641"/>
                </a:lnTo>
                <a:cubicBezTo>
                  <a:pt x="9555" y="693"/>
                  <a:pt x="9647" y="825"/>
                  <a:pt x="9647" y="978"/>
                </a:cubicBezTo>
                <a:cubicBezTo>
                  <a:pt x="9647" y="1181"/>
                  <a:pt x="9494" y="1333"/>
                  <a:pt x="9290" y="1333"/>
                </a:cubicBezTo>
                <a:cubicBezTo>
                  <a:pt x="9098" y="1333"/>
                  <a:pt x="8935" y="1181"/>
                  <a:pt x="8935" y="978"/>
                </a:cubicBezTo>
                <a:cubicBezTo>
                  <a:pt x="8935" y="845"/>
                  <a:pt x="9016" y="723"/>
                  <a:pt x="9138" y="662"/>
                </a:cubicBezTo>
                <a:lnTo>
                  <a:pt x="9138" y="1"/>
                </a:lnTo>
                <a:lnTo>
                  <a:pt x="7500" y="1"/>
                </a:lnTo>
                <a:lnTo>
                  <a:pt x="7398" y="641"/>
                </a:lnTo>
                <a:cubicBezTo>
                  <a:pt x="7531" y="693"/>
                  <a:pt x="7632" y="825"/>
                  <a:pt x="7632" y="978"/>
                </a:cubicBezTo>
                <a:cubicBezTo>
                  <a:pt x="7632" y="1181"/>
                  <a:pt x="7470" y="1333"/>
                  <a:pt x="7276" y="1333"/>
                </a:cubicBezTo>
                <a:cubicBezTo>
                  <a:pt x="7083" y="1333"/>
                  <a:pt x="6920" y="1181"/>
                  <a:pt x="6920" y="978"/>
                </a:cubicBezTo>
                <a:cubicBezTo>
                  <a:pt x="6920" y="845"/>
                  <a:pt x="7001" y="723"/>
                  <a:pt x="7113" y="662"/>
                </a:cubicBezTo>
                <a:lnTo>
                  <a:pt x="7113" y="1"/>
                </a:lnTo>
                <a:lnTo>
                  <a:pt x="5475" y="1"/>
                </a:lnTo>
                <a:lnTo>
                  <a:pt x="5383" y="641"/>
                </a:lnTo>
                <a:cubicBezTo>
                  <a:pt x="5516" y="693"/>
                  <a:pt x="5618" y="825"/>
                  <a:pt x="5618" y="978"/>
                </a:cubicBezTo>
                <a:cubicBezTo>
                  <a:pt x="5618" y="1181"/>
                  <a:pt x="5455" y="1333"/>
                  <a:pt x="5261" y="1333"/>
                </a:cubicBezTo>
                <a:cubicBezTo>
                  <a:pt x="5058" y="1333"/>
                  <a:pt x="4905" y="1181"/>
                  <a:pt x="4905" y="978"/>
                </a:cubicBezTo>
                <a:cubicBezTo>
                  <a:pt x="4905" y="845"/>
                  <a:pt x="4987" y="723"/>
                  <a:pt x="5098" y="662"/>
                </a:cubicBezTo>
                <a:lnTo>
                  <a:pt x="5098" y="1"/>
                </a:lnTo>
                <a:lnTo>
                  <a:pt x="3461" y="1"/>
                </a:lnTo>
                <a:lnTo>
                  <a:pt x="3369" y="641"/>
                </a:lnTo>
                <a:cubicBezTo>
                  <a:pt x="3501" y="693"/>
                  <a:pt x="3603" y="825"/>
                  <a:pt x="3603" y="978"/>
                </a:cubicBezTo>
                <a:cubicBezTo>
                  <a:pt x="3603" y="1181"/>
                  <a:pt x="3440" y="1333"/>
                  <a:pt x="3246" y="1333"/>
                </a:cubicBezTo>
                <a:cubicBezTo>
                  <a:pt x="3043" y="1333"/>
                  <a:pt x="2880" y="1181"/>
                  <a:pt x="2880" y="978"/>
                </a:cubicBezTo>
                <a:cubicBezTo>
                  <a:pt x="2880" y="845"/>
                  <a:pt x="2962" y="723"/>
                  <a:pt x="3084" y="662"/>
                </a:cubicBezTo>
                <a:lnTo>
                  <a:pt x="3084" y="1"/>
                </a:lnTo>
                <a:lnTo>
                  <a:pt x="1446" y="1"/>
                </a:lnTo>
                <a:lnTo>
                  <a:pt x="1344" y="641"/>
                </a:lnTo>
                <a:cubicBezTo>
                  <a:pt x="1487" y="693"/>
                  <a:pt x="1588" y="825"/>
                  <a:pt x="1588" y="978"/>
                </a:cubicBezTo>
                <a:cubicBezTo>
                  <a:pt x="1588" y="1181"/>
                  <a:pt x="1426" y="1333"/>
                  <a:pt x="1222" y="1333"/>
                </a:cubicBezTo>
                <a:cubicBezTo>
                  <a:pt x="1028" y="1333"/>
                  <a:pt x="865" y="1181"/>
                  <a:pt x="865" y="978"/>
                </a:cubicBezTo>
                <a:cubicBezTo>
                  <a:pt x="865" y="845"/>
                  <a:pt x="947" y="723"/>
                  <a:pt x="1069" y="662"/>
                </a:cubicBezTo>
                <a:lnTo>
                  <a:pt x="106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3"/>
          <p:cNvSpPr/>
          <p:nvPr/>
        </p:nvSpPr>
        <p:spPr>
          <a:xfrm rot="-9059549">
            <a:off x="-725435" y="3954146"/>
            <a:ext cx="2595612" cy="1420044"/>
          </a:xfrm>
          <a:custGeom>
            <a:rect b="b" l="l" r="r" t="t"/>
            <a:pathLst>
              <a:path extrusionOk="0" h="11133" w="17126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100775">
            <a:off x="-432317" y="-580761"/>
            <a:ext cx="1191504" cy="186844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293" name="Google Shape;293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495850">
            <a:off x="6519345" y="-317935"/>
            <a:ext cx="3323963" cy="14104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294" name="Google Shape;294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9436083">
            <a:off x="-573394" y="4131323"/>
            <a:ext cx="1473648" cy="14736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295" name="Google Shape;295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33050" y="3903825"/>
            <a:ext cx="1718287" cy="14254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296" name="Google Shape;29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8416352" y="4457301"/>
            <a:ext cx="1060376" cy="107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" name="Google Shape;298;p33"/>
          <p:cNvGrpSpPr/>
          <p:nvPr/>
        </p:nvGrpSpPr>
        <p:grpSpPr>
          <a:xfrm>
            <a:off x="109590" y="57548"/>
            <a:ext cx="925554" cy="808345"/>
            <a:chOff x="4318300" y="2960450"/>
            <a:chExt cx="161050" cy="106625"/>
          </a:xfrm>
        </p:grpSpPr>
        <p:sp>
          <p:nvSpPr>
            <p:cNvPr id="299" name="Google Shape;299;p33"/>
            <p:cNvSpPr/>
            <p:nvPr/>
          </p:nvSpPr>
          <p:spPr>
            <a:xfrm>
              <a:off x="4318300" y="2960450"/>
              <a:ext cx="153675" cy="106625"/>
            </a:xfrm>
            <a:custGeom>
              <a:rect b="b" l="l" r="r" t="t"/>
              <a:pathLst>
                <a:path extrusionOk="0" h="4265" w="6147">
                  <a:moveTo>
                    <a:pt x="5586" y="1"/>
                  </a:moveTo>
                  <a:lnTo>
                    <a:pt x="3888" y="785"/>
                  </a:lnTo>
                  <a:lnTo>
                    <a:pt x="3205" y="1100"/>
                  </a:lnTo>
                  <a:lnTo>
                    <a:pt x="6146" y="1100"/>
                  </a:lnTo>
                  <a:lnTo>
                    <a:pt x="6126" y="1079"/>
                  </a:lnTo>
                  <a:lnTo>
                    <a:pt x="6106" y="856"/>
                  </a:lnTo>
                  <a:lnTo>
                    <a:pt x="5862" y="663"/>
                  </a:lnTo>
                  <a:lnTo>
                    <a:pt x="5932" y="469"/>
                  </a:lnTo>
                  <a:lnTo>
                    <a:pt x="5719" y="388"/>
                  </a:lnTo>
                  <a:lnTo>
                    <a:pt x="5821" y="235"/>
                  </a:lnTo>
                  <a:lnTo>
                    <a:pt x="5647" y="134"/>
                  </a:lnTo>
                  <a:lnTo>
                    <a:pt x="5586" y="1"/>
                  </a:lnTo>
                  <a:close/>
                  <a:moveTo>
                    <a:pt x="1547" y="1863"/>
                  </a:moveTo>
                  <a:lnTo>
                    <a:pt x="1" y="2585"/>
                  </a:lnTo>
                  <a:lnTo>
                    <a:pt x="62" y="2718"/>
                  </a:lnTo>
                  <a:lnTo>
                    <a:pt x="21" y="2911"/>
                  </a:lnTo>
                  <a:lnTo>
                    <a:pt x="214" y="2931"/>
                  </a:lnTo>
                  <a:lnTo>
                    <a:pt x="133" y="3145"/>
                  </a:lnTo>
                  <a:lnTo>
                    <a:pt x="326" y="3216"/>
                  </a:lnTo>
                  <a:lnTo>
                    <a:pt x="316" y="3532"/>
                  </a:lnTo>
                  <a:lnTo>
                    <a:pt x="479" y="3695"/>
                  </a:lnTo>
                  <a:lnTo>
                    <a:pt x="479" y="3888"/>
                  </a:lnTo>
                  <a:lnTo>
                    <a:pt x="632" y="4000"/>
                  </a:lnTo>
                  <a:lnTo>
                    <a:pt x="652" y="4265"/>
                  </a:lnTo>
                  <a:lnTo>
                    <a:pt x="1547" y="3847"/>
                  </a:lnTo>
                  <a:lnTo>
                    <a:pt x="1547" y="1863"/>
                  </a:lnTo>
                  <a:close/>
                </a:path>
              </a:pathLst>
            </a:custGeom>
            <a:solidFill>
              <a:srgbClr val="A88A64">
                <a:alpha val="3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>
              <a:off x="4356975" y="2987925"/>
              <a:ext cx="122375" cy="68725"/>
            </a:xfrm>
            <a:custGeom>
              <a:rect b="b" l="l" r="r" t="t"/>
              <a:pathLst>
                <a:path extrusionOk="0" h="2749" w="4895">
                  <a:moveTo>
                    <a:pt x="1658" y="1"/>
                  </a:moveTo>
                  <a:lnTo>
                    <a:pt x="153" y="703"/>
                  </a:lnTo>
                  <a:lnTo>
                    <a:pt x="0" y="764"/>
                  </a:lnTo>
                  <a:lnTo>
                    <a:pt x="0" y="2748"/>
                  </a:lnTo>
                  <a:lnTo>
                    <a:pt x="905" y="2331"/>
                  </a:lnTo>
                  <a:lnTo>
                    <a:pt x="3094" y="1314"/>
                  </a:lnTo>
                  <a:lnTo>
                    <a:pt x="4894" y="479"/>
                  </a:lnTo>
                  <a:lnTo>
                    <a:pt x="4701" y="296"/>
                  </a:lnTo>
                  <a:lnTo>
                    <a:pt x="4722" y="113"/>
                  </a:lnTo>
                  <a:lnTo>
                    <a:pt x="4599" y="1"/>
                  </a:lnTo>
                  <a:close/>
                </a:path>
              </a:pathLst>
            </a:custGeom>
            <a:solidFill>
              <a:srgbClr val="A88A64">
                <a:alpha val="3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1" name="Google Shape;301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198425" y="4527901"/>
            <a:ext cx="151657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137375" y="116508"/>
            <a:ext cx="1195625" cy="4739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" name="Google Shape;303;p33"/>
          <p:cNvGrpSpPr/>
          <p:nvPr/>
        </p:nvGrpSpPr>
        <p:grpSpPr>
          <a:xfrm rot="3600031">
            <a:off x="209398" y="4413949"/>
            <a:ext cx="692268" cy="604605"/>
            <a:chOff x="4318300" y="2960450"/>
            <a:chExt cx="161050" cy="106625"/>
          </a:xfrm>
        </p:grpSpPr>
        <p:sp>
          <p:nvSpPr>
            <p:cNvPr id="304" name="Google Shape;304;p33"/>
            <p:cNvSpPr/>
            <p:nvPr/>
          </p:nvSpPr>
          <p:spPr>
            <a:xfrm>
              <a:off x="4318300" y="2960450"/>
              <a:ext cx="153675" cy="106625"/>
            </a:xfrm>
            <a:custGeom>
              <a:rect b="b" l="l" r="r" t="t"/>
              <a:pathLst>
                <a:path extrusionOk="0" h="4265" w="6147">
                  <a:moveTo>
                    <a:pt x="5586" y="1"/>
                  </a:moveTo>
                  <a:lnTo>
                    <a:pt x="3888" y="785"/>
                  </a:lnTo>
                  <a:lnTo>
                    <a:pt x="3205" y="1100"/>
                  </a:lnTo>
                  <a:lnTo>
                    <a:pt x="6146" y="1100"/>
                  </a:lnTo>
                  <a:lnTo>
                    <a:pt x="6126" y="1079"/>
                  </a:lnTo>
                  <a:lnTo>
                    <a:pt x="6106" y="856"/>
                  </a:lnTo>
                  <a:lnTo>
                    <a:pt x="5862" y="663"/>
                  </a:lnTo>
                  <a:lnTo>
                    <a:pt x="5932" y="469"/>
                  </a:lnTo>
                  <a:lnTo>
                    <a:pt x="5719" y="388"/>
                  </a:lnTo>
                  <a:lnTo>
                    <a:pt x="5821" y="235"/>
                  </a:lnTo>
                  <a:lnTo>
                    <a:pt x="5647" y="134"/>
                  </a:lnTo>
                  <a:lnTo>
                    <a:pt x="5586" y="1"/>
                  </a:lnTo>
                  <a:close/>
                  <a:moveTo>
                    <a:pt x="1547" y="1863"/>
                  </a:moveTo>
                  <a:lnTo>
                    <a:pt x="1" y="2585"/>
                  </a:lnTo>
                  <a:lnTo>
                    <a:pt x="62" y="2718"/>
                  </a:lnTo>
                  <a:lnTo>
                    <a:pt x="21" y="2911"/>
                  </a:lnTo>
                  <a:lnTo>
                    <a:pt x="214" y="2931"/>
                  </a:lnTo>
                  <a:lnTo>
                    <a:pt x="133" y="3145"/>
                  </a:lnTo>
                  <a:lnTo>
                    <a:pt x="326" y="3216"/>
                  </a:lnTo>
                  <a:lnTo>
                    <a:pt x="316" y="3532"/>
                  </a:lnTo>
                  <a:lnTo>
                    <a:pt x="479" y="3695"/>
                  </a:lnTo>
                  <a:lnTo>
                    <a:pt x="479" y="3888"/>
                  </a:lnTo>
                  <a:lnTo>
                    <a:pt x="632" y="4000"/>
                  </a:lnTo>
                  <a:lnTo>
                    <a:pt x="652" y="4265"/>
                  </a:lnTo>
                  <a:lnTo>
                    <a:pt x="1547" y="3847"/>
                  </a:lnTo>
                  <a:lnTo>
                    <a:pt x="1547" y="1863"/>
                  </a:lnTo>
                  <a:close/>
                </a:path>
              </a:pathLst>
            </a:custGeom>
            <a:solidFill>
              <a:srgbClr val="A88A64">
                <a:alpha val="3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3"/>
            <p:cNvSpPr/>
            <p:nvPr/>
          </p:nvSpPr>
          <p:spPr>
            <a:xfrm>
              <a:off x="4356975" y="2987925"/>
              <a:ext cx="122375" cy="68725"/>
            </a:xfrm>
            <a:custGeom>
              <a:rect b="b" l="l" r="r" t="t"/>
              <a:pathLst>
                <a:path extrusionOk="0" h="2749" w="4895">
                  <a:moveTo>
                    <a:pt x="1658" y="1"/>
                  </a:moveTo>
                  <a:lnTo>
                    <a:pt x="153" y="703"/>
                  </a:lnTo>
                  <a:lnTo>
                    <a:pt x="0" y="764"/>
                  </a:lnTo>
                  <a:lnTo>
                    <a:pt x="0" y="2748"/>
                  </a:lnTo>
                  <a:lnTo>
                    <a:pt x="905" y="2331"/>
                  </a:lnTo>
                  <a:lnTo>
                    <a:pt x="3094" y="1314"/>
                  </a:lnTo>
                  <a:lnTo>
                    <a:pt x="4894" y="479"/>
                  </a:lnTo>
                  <a:lnTo>
                    <a:pt x="4701" y="296"/>
                  </a:lnTo>
                  <a:lnTo>
                    <a:pt x="4722" y="113"/>
                  </a:lnTo>
                  <a:lnTo>
                    <a:pt x="4599" y="1"/>
                  </a:lnTo>
                  <a:close/>
                </a:path>
              </a:pathLst>
            </a:custGeom>
            <a:solidFill>
              <a:srgbClr val="A88A64">
                <a:alpha val="3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6" name="Google Shape;306;p3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5400000">
            <a:off x="7609675" y="1324250"/>
            <a:ext cx="1741132" cy="4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3"/>
          <p:cNvSpPr txBox="1"/>
          <p:nvPr>
            <p:ph type="title"/>
          </p:nvPr>
        </p:nvSpPr>
        <p:spPr>
          <a:xfrm>
            <a:off x="2391900" y="3089200"/>
            <a:ext cx="43602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08" name="Google Shape;308;p33"/>
          <p:cNvSpPr txBox="1"/>
          <p:nvPr>
            <p:ph idx="1" type="subTitle"/>
          </p:nvPr>
        </p:nvSpPr>
        <p:spPr>
          <a:xfrm>
            <a:off x="969750" y="1505525"/>
            <a:ext cx="7204500" cy="147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Mulish"/>
                <a:ea typeface="Mulish"/>
                <a:cs typeface="Mulish"/>
                <a:sym typeface="Mulis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7818413">
            <a:off x="-527073" y="2030140"/>
            <a:ext cx="1060374" cy="1070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4"/>
          <p:cNvSpPr/>
          <p:nvPr/>
        </p:nvSpPr>
        <p:spPr>
          <a:xfrm rot="-1364334">
            <a:off x="7354028" y="4823380"/>
            <a:ext cx="1272241" cy="731228"/>
          </a:xfrm>
          <a:custGeom>
            <a:rect b="b" l="l" r="r" t="t"/>
            <a:pathLst>
              <a:path extrusionOk="0" h="12364" w="20606">
                <a:moveTo>
                  <a:pt x="1" y="1"/>
                </a:moveTo>
                <a:lnTo>
                  <a:pt x="1" y="12221"/>
                </a:lnTo>
                <a:lnTo>
                  <a:pt x="133" y="12302"/>
                </a:lnTo>
                <a:lnTo>
                  <a:pt x="357" y="12180"/>
                </a:lnTo>
                <a:lnTo>
                  <a:pt x="571" y="12089"/>
                </a:lnTo>
                <a:lnTo>
                  <a:pt x="804" y="12129"/>
                </a:lnTo>
                <a:lnTo>
                  <a:pt x="1059" y="12363"/>
                </a:lnTo>
                <a:lnTo>
                  <a:pt x="1263" y="12058"/>
                </a:lnTo>
                <a:lnTo>
                  <a:pt x="1517" y="12322"/>
                </a:lnTo>
                <a:lnTo>
                  <a:pt x="1731" y="12191"/>
                </a:lnTo>
                <a:lnTo>
                  <a:pt x="1944" y="12037"/>
                </a:lnTo>
                <a:lnTo>
                  <a:pt x="2168" y="11936"/>
                </a:lnTo>
                <a:lnTo>
                  <a:pt x="2402" y="11997"/>
                </a:lnTo>
                <a:lnTo>
                  <a:pt x="2626" y="11926"/>
                </a:lnTo>
                <a:lnTo>
                  <a:pt x="2870" y="12160"/>
                </a:lnTo>
                <a:lnTo>
                  <a:pt x="3094" y="12078"/>
                </a:lnTo>
                <a:lnTo>
                  <a:pt x="3328" y="12129"/>
                </a:lnTo>
                <a:lnTo>
                  <a:pt x="3531" y="11906"/>
                </a:lnTo>
                <a:lnTo>
                  <a:pt x="3776" y="12048"/>
                </a:lnTo>
                <a:lnTo>
                  <a:pt x="3969" y="11682"/>
                </a:lnTo>
                <a:lnTo>
                  <a:pt x="4223" y="11906"/>
                </a:lnTo>
                <a:lnTo>
                  <a:pt x="4458" y="11915"/>
                </a:lnTo>
                <a:lnTo>
                  <a:pt x="4671" y="11834"/>
                </a:lnTo>
                <a:lnTo>
                  <a:pt x="4895" y="11743"/>
                </a:lnTo>
                <a:lnTo>
                  <a:pt x="5139" y="11915"/>
                </a:lnTo>
                <a:lnTo>
                  <a:pt x="5363" y="11875"/>
                </a:lnTo>
                <a:lnTo>
                  <a:pt x="5566" y="11600"/>
                </a:lnTo>
                <a:lnTo>
                  <a:pt x="5801" y="11621"/>
                </a:lnTo>
                <a:lnTo>
                  <a:pt x="6034" y="11702"/>
                </a:lnTo>
                <a:lnTo>
                  <a:pt x="6248" y="11519"/>
                </a:lnTo>
                <a:lnTo>
                  <a:pt x="6482" y="11560"/>
                </a:lnTo>
                <a:lnTo>
                  <a:pt x="6717" y="11661"/>
                </a:lnTo>
                <a:lnTo>
                  <a:pt x="6950" y="11641"/>
                </a:lnTo>
                <a:lnTo>
                  <a:pt x="7164" y="11508"/>
                </a:lnTo>
                <a:lnTo>
                  <a:pt x="7398" y="11590"/>
                </a:lnTo>
                <a:lnTo>
                  <a:pt x="7622" y="11488"/>
                </a:lnTo>
                <a:lnTo>
                  <a:pt x="7856" y="11519"/>
                </a:lnTo>
                <a:lnTo>
                  <a:pt x="8069" y="11407"/>
                </a:lnTo>
                <a:lnTo>
                  <a:pt x="8304" y="11417"/>
                </a:lnTo>
                <a:lnTo>
                  <a:pt x="8507" y="11244"/>
                </a:lnTo>
                <a:lnTo>
                  <a:pt x="8761" y="11417"/>
                </a:lnTo>
                <a:lnTo>
                  <a:pt x="8965" y="11162"/>
                </a:lnTo>
                <a:lnTo>
                  <a:pt x="9209" y="11325"/>
                </a:lnTo>
                <a:lnTo>
                  <a:pt x="9443" y="11407"/>
                </a:lnTo>
                <a:lnTo>
                  <a:pt x="9647" y="11203"/>
                </a:lnTo>
                <a:lnTo>
                  <a:pt x="9891" y="11305"/>
                </a:lnTo>
                <a:lnTo>
                  <a:pt x="10125" y="11315"/>
                </a:lnTo>
                <a:lnTo>
                  <a:pt x="10319" y="11051"/>
                </a:lnTo>
                <a:lnTo>
                  <a:pt x="10573" y="11223"/>
                </a:lnTo>
                <a:lnTo>
                  <a:pt x="10796" y="11173"/>
                </a:lnTo>
                <a:lnTo>
                  <a:pt x="11000" y="10929"/>
                </a:lnTo>
                <a:lnTo>
                  <a:pt x="11234" y="10990"/>
                </a:lnTo>
                <a:lnTo>
                  <a:pt x="11468" y="11010"/>
                </a:lnTo>
                <a:lnTo>
                  <a:pt x="11702" y="11061"/>
                </a:lnTo>
                <a:lnTo>
                  <a:pt x="11947" y="11203"/>
                </a:lnTo>
                <a:lnTo>
                  <a:pt x="12160" y="11061"/>
                </a:lnTo>
                <a:lnTo>
                  <a:pt x="12384" y="11010"/>
                </a:lnTo>
                <a:lnTo>
                  <a:pt x="12628" y="11173"/>
                </a:lnTo>
                <a:lnTo>
                  <a:pt x="12822" y="10837"/>
                </a:lnTo>
                <a:lnTo>
                  <a:pt x="13035" y="10715"/>
                </a:lnTo>
                <a:lnTo>
                  <a:pt x="13269" y="10786"/>
                </a:lnTo>
                <a:lnTo>
                  <a:pt x="13493" y="10725"/>
                </a:lnTo>
                <a:lnTo>
                  <a:pt x="13758" y="11010"/>
                </a:lnTo>
                <a:lnTo>
                  <a:pt x="13982" y="10979"/>
                </a:lnTo>
                <a:lnTo>
                  <a:pt x="14205" y="10929"/>
                </a:lnTo>
                <a:lnTo>
                  <a:pt x="14429" y="10868"/>
                </a:lnTo>
                <a:lnTo>
                  <a:pt x="14653" y="10837"/>
                </a:lnTo>
                <a:lnTo>
                  <a:pt x="14857" y="10633"/>
                </a:lnTo>
                <a:lnTo>
                  <a:pt x="15101" y="10746"/>
                </a:lnTo>
                <a:lnTo>
                  <a:pt x="15334" y="10847"/>
                </a:lnTo>
                <a:lnTo>
                  <a:pt x="15549" y="10633"/>
                </a:lnTo>
                <a:lnTo>
                  <a:pt x="15793" y="10796"/>
                </a:lnTo>
                <a:lnTo>
                  <a:pt x="16006" y="10694"/>
                </a:lnTo>
                <a:lnTo>
                  <a:pt x="16240" y="10746"/>
                </a:lnTo>
                <a:lnTo>
                  <a:pt x="16454" y="10532"/>
                </a:lnTo>
                <a:lnTo>
                  <a:pt x="16698" y="10685"/>
                </a:lnTo>
                <a:lnTo>
                  <a:pt x="16892" y="10328"/>
                </a:lnTo>
                <a:lnTo>
                  <a:pt x="17136" y="10522"/>
                </a:lnTo>
                <a:lnTo>
                  <a:pt x="17349" y="10400"/>
                </a:lnTo>
                <a:lnTo>
                  <a:pt x="17573" y="10308"/>
                </a:lnTo>
                <a:lnTo>
                  <a:pt x="17807" y="10369"/>
                </a:lnTo>
                <a:lnTo>
                  <a:pt x="18052" y="10471"/>
                </a:lnTo>
                <a:lnTo>
                  <a:pt x="18255" y="10237"/>
                </a:lnTo>
                <a:lnTo>
                  <a:pt x="18489" y="10278"/>
                </a:lnTo>
                <a:lnTo>
                  <a:pt x="18733" y="10430"/>
                </a:lnTo>
                <a:lnTo>
                  <a:pt x="18957" y="10379"/>
                </a:lnTo>
                <a:lnTo>
                  <a:pt x="19171" y="10226"/>
                </a:lnTo>
                <a:lnTo>
                  <a:pt x="19395" y="10206"/>
                </a:lnTo>
                <a:lnTo>
                  <a:pt x="19628" y="10247"/>
                </a:lnTo>
                <a:lnTo>
                  <a:pt x="19832" y="10043"/>
                </a:lnTo>
                <a:lnTo>
                  <a:pt x="20087" y="10237"/>
                </a:lnTo>
                <a:lnTo>
                  <a:pt x="20290" y="10054"/>
                </a:lnTo>
                <a:lnTo>
                  <a:pt x="20534" y="10125"/>
                </a:lnTo>
                <a:lnTo>
                  <a:pt x="20605" y="10176"/>
                </a:lnTo>
                <a:lnTo>
                  <a:pt x="20605" y="1"/>
                </a:lnTo>
                <a:lnTo>
                  <a:pt x="19598" y="1"/>
                </a:lnTo>
                <a:lnTo>
                  <a:pt x="19496" y="641"/>
                </a:lnTo>
                <a:cubicBezTo>
                  <a:pt x="19639" y="693"/>
                  <a:pt x="19730" y="825"/>
                  <a:pt x="19730" y="978"/>
                </a:cubicBezTo>
                <a:cubicBezTo>
                  <a:pt x="19730" y="1181"/>
                  <a:pt x="19578" y="1333"/>
                  <a:pt x="19374" y="1333"/>
                </a:cubicBezTo>
                <a:cubicBezTo>
                  <a:pt x="19181" y="1333"/>
                  <a:pt x="19018" y="1181"/>
                  <a:pt x="19018" y="978"/>
                </a:cubicBezTo>
                <a:cubicBezTo>
                  <a:pt x="19018" y="845"/>
                  <a:pt x="19099" y="723"/>
                  <a:pt x="19221" y="662"/>
                </a:cubicBezTo>
                <a:lnTo>
                  <a:pt x="19221" y="1"/>
                </a:lnTo>
                <a:lnTo>
                  <a:pt x="17584" y="1"/>
                </a:lnTo>
                <a:lnTo>
                  <a:pt x="17482" y="641"/>
                </a:lnTo>
                <a:cubicBezTo>
                  <a:pt x="17624" y="693"/>
                  <a:pt x="17715" y="825"/>
                  <a:pt x="17715" y="978"/>
                </a:cubicBezTo>
                <a:cubicBezTo>
                  <a:pt x="17715" y="1181"/>
                  <a:pt x="17563" y="1333"/>
                  <a:pt x="17360" y="1333"/>
                </a:cubicBezTo>
                <a:cubicBezTo>
                  <a:pt x="17166" y="1333"/>
                  <a:pt x="17003" y="1181"/>
                  <a:pt x="17003" y="978"/>
                </a:cubicBezTo>
                <a:cubicBezTo>
                  <a:pt x="17003" y="845"/>
                  <a:pt x="17085" y="723"/>
                  <a:pt x="17207" y="662"/>
                </a:cubicBezTo>
                <a:lnTo>
                  <a:pt x="17207" y="1"/>
                </a:lnTo>
                <a:lnTo>
                  <a:pt x="15569" y="1"/>
                </a:lnTo>
                <a:lnTo>
                  <a:pt x="15467" y="641"/>
                </a:lnTo>
                <a:cubicBezTo>
                  <a:pt x="15599" y="693"/>
                  <a:pt x="15701" y="825"/>
                  <a:pt x="15701" y="978"/>
                </a:cubicBezTo>
                <a:cubicBezTo>
                  <a:pt x="15701" y="1181"/>
                  <a:pt x="15538" y="1333"/>
                  <a:pt x="15345" y="1333"/>
                </a:cubicBezTo>
                <a:cubicBezTo>
                  <a:pt x="15142" y="1333"/>
                  <a:pt x="14988" y="1181"/>
                  <a:pt x="14988" y="978"/>
                </a:cubicBezTo>
                <a:cubicBezTo>
                  <a:pt x="14988" y="845"/>
                  <a:pt x="15070" y="723"/>
                  <a:pt x="15182" y="662"/>
                </a:cubicBezTo>
                <a:lnTo>
                  <a:pt x="15182" y="1"/>
                </a:lnTo>
                <a:lnTo>
                  <a:pt x="13544" y="1"/>
                </a:lnTo>
                <a:lnTo>
                  <a:pt x="13452" y="641"/>
                </a:lnTo>
                <a:cubicBezTo>
                  <a:pt x="13584" y="693"/>
                  <a:pt x="13686" y="825"/>
                  <a:pt x="13686" y="978"/>
                </a:cubicBezTo>
                <a:cubicBezTo>
                  <a:pt x="13686" y="1181"/>
                  <a:pt x="13523" y="1333"/>
                  <a:pt x="13330" y="1333"/>
                </a:cubicBezTo>
                <a:cubicBezTo>
                  <a:pt x="13127" y="1333"/>
                  <a:pt x="12964" y="1181"/>
                  <a:pt x="12964" y="978"/>
                </a:cubicBezTo>
                <a:cubicBezTo>
                  <a:pt x="12964" y="845"/>
                  <a:pt x="13055" y="723"/>
                  <a:pt x="13168" y="662"/>
                </a:cubicBezTo>
                <a:lnTo>
                  <a:pt x="13168" y="1"/>
                </a:lnTo>
                <a:lnTo>
                  <a:pt x="11529" y="1"/>
                </a:lnTo>
                <a:lnTo>
                  <a:pt x="11427" y="641"/>
                </a:lnTo>
                <a:cubicBezTo>
                  <a:pt x="11570" y="693"/>
                  <a:pt x="11671" y="825"/>
                  <a:pt x="11671" y="978"/>
                </a:cubicBezTo>
                <a:cubicBezTo>
                  <a:pt x="11671" y="1181"/>
                  <a:pt x="11509" y="1333"/>
                  <a:pt x="11305" y="1333"/>
                </a:cubicBezTo>
                <a:cubicBezTo>
                  <a:pt x="11112" y="1333"/>
                  <a:pt x="10949" y="1181"/>
                  <a:pt x="10949" y="978"/>
                </a:cubicBezTo>
                <a:cubicBezTo>
                  <a:pt x="10949" y="845"/>
                  <a:pt x="11031" y="723"/>
                  <a:pt x="11153" y="662"/>
                </a:cubicBezTo>
                <a:lnTo>
                  <a:pt x="11153" y="1"/>
                </a:lnTo>
                <a:lnTo>
                  <a:pt x="9514" y="1"/>
                </a:lnTo>
                <a:lnTo>
                  <a:pt x="9413" y="641"/>
                </a:lnTo>
                <a:cubicBezTo>
                  <a:pt x="9555" y="693"/>
                  <a:pt x="9647" y="825"/>
                  <a:pt x="9647" y="978"/>
                </a:cubicBezTo>
                <a:cubicBezTo>
                  <a:pt x="9647" y="1181"/>
                  <a:pt x="9494" y="1333"/>
                  <a:pt x="9290" y="1333"/>
                </a:cubicBezTo>
                <a:cubicBezTo>
                  <a:pt x="9098" y="1333"/>
                  <a:pt x="8935" y="1181"/>
                  <a:pt x="8935" y="978"/>
                </a:cubicBezTo>
                <a:cubicBezTo>
                  <a:pt x="8935" y="845"/>
                  <a:pt x="9016" y="723"/>
                  <a:pt x="9138" y="662"/>
                </a:cubicBezTo>
                <a:lnTo>
                  <a:pt x="9138" y="1"/>
                </a:lnTo>
                <a:lnTo>
                  <a:pt x="7500" y="1"/>
                </a:lnTo>
                <a:lnTo>
                  <a:pt x="7398" y="641"/>
                </a:lnTo>
                <a:cubicBezTo>
                  <a:pt x="7531" y="693"/>
                  <a:pt x="7632" y="825"/>
                  <a:pt x="7632" y="978"/>
                </a:cubicBezTo>
                <a:cubicBezTo>
                  <a:pt x="7632" y="1181"/>
                  <a:pt x="7470" y="1333"/>
                  <a:pt x="7276" y="1333"/>
                </a:cubicBezTo>
                <a:cubicBezTo>
                  <a:pt x="7083" y="1333"/>
                  <a:pt x="6920" y="1181"/>
                  <a:pt x="6920" y="978"/>
                </a:cubicBezTo>
                <a:cubicBezTo>
                  <a:pt x="6920" y="845"/>
                  <a:pt x="7001" y="723"/>
                  <a:pt x="7113" y="662"/>
                </a:cubicBezTo>
                <a:lnTo>
                  <a:pt x="7113" y="1"/>
                </a:lnTo>
                <a:lnTo>
                  <a:pt x="5475" y="1"/>
                </a:lnTo>
                <a:lnTo>
                  <a:pt x="5383" y="641"/>
                </a:lnTo>
                <a:cubicBezTo>
                  <a:pt x="5516" y="693"/>
                  <a:pt x="5618" y="825"/>
                  <a:pt x="5618" y="978"/>
                </a:cubicBezTo>
                <a:cubicBezTo>
                  <a:pt x="5618" y="1181"/>
                  <a:pt x="5455" y="1333"/>
                  <a:pt x="5261" y="1333"/>
                </a:cubicBezTo>
                <a:cubicBezTo>
                  <a:pt x="5058" y="1333"/>
                  <a:pt x="4905" y="1181"/>
                  <a:pt x="4905" y="978"/>
                </a:cubicBezTo>
                <a:cubicBezTo>
                  <a:pt x="4905" y="845"/>
                  <a:pt x="4987" y="723"/>
                  <a:pt x="5098" y="662"/>
                </a:cubicBezTo>
                <a:lnTo>
                  <a:pt x="5098" y="1"/>
                </a:lnTo>
                <a:lnTo>
                  <a:pt x="3461" y="1"/>
                </a:lnTo>
                <a:lnTo>
                  <a:pt x="3369" y="641"/>
                </a:lnTo>
                <a:cubicBezTo>
                  <a:pt x="3501" y="693"/>
                  <a:pt x="3603" y="825"/>
                  <a:pt x="3603" y="978"/>
                </a:cubicBezTo>
                <a:cubicBezTo>
                  <a:pt x="3603" y="1181"/>
                  <a:pt x="3440" y="1333"/>
                  <a:pt x="3246" y="1333"/>
                </a:cubicBezTo>
                <a:cubicBezTo>
                  <a:pt x="3043" y="1333"/>
                  <a:pt x="2880" y="1181"/>
                  <a:pt x="2880" y="978"/>
                </a:cubicBezTo>
                <a:cubicBezTo>
                  <a:pt x="2880" y="845"/>
                  <a:pt x="2962" y="723"/>
                  <a:pt x="3084" y="662"/>
                </a:cubicBezTo>
                <a:lnTo>
                  <a:pt x="3084" y="1"/>
                </a:lnTo>
                <a:lnTo>
                  <a:pt x="1446" y="1"/>
                </a:lnTo>
                <a:lnTo>
                  <a:pt x="1344" y="641"/>
                </a:lnTo>
                <a:cubicBezTo>
                  <a:pt x="1487" y="693"/>
                  <a:pt x="1588" y="825"/>
                  <a:pt x="1588" y="978"/>
                </a:cubicBezTo>
                <a:cubicBezTo>
                  <a:pt x="1588" y="1181"/>
                  <a:pt x="1426" y="1333"/>
                  <a:pt x="1222" y="1333"/>
                </a:cubicBezTo>
                <a:cubicBezTo>
                  <a:pt x="1028" y="1333"/>
                  <a:pt x="865" y="1181"/>
                  <a:pt x="865" y="978"/>
                </a:cubicBezTo>
                <a:cubicBezTo>
                  <a:pt x="865" y="845"/>
                  <a:pt x="947" y="723"/>
                  <a:pt x="1069" y="662"/>
                </a:cubicBezTo>
                <a:lnTo>
                  <a:pt x="106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34"/>
          <p:cNvSpPr/>
          <p:nvPr/>
        </p:nvSpPr>
        <p:spPr>
          <a:xfrm rot="-9059549">
            <a:off x="-725435" y="3954146"/>
            <a:ext cx="2595612" cy="1420044"/>
          </a:xfrm>
          <a:custGeom>
            <a:rect b="b" l="l" r="r" t="t"/>
            <a:pathLst>
              <a:path extrusionOk="0" h="11133" w="17126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5" name="Google Shape;31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100775">
            <a:off x="-432317" y="-580761"/>
            <a:ext cx="1191504" cy="186844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316" name="Google Shape;316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495850">
            <a:off x="6519345" y="-317935"/>
            <a:ext cx="3323963" cy="14104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317" name="Google Shape;317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33050" y="3903825"/>
            <a:ext cx="1718287" cy="14254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318" name="Google Shape;31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8416352" y="4457301"/>
            <a:ext cx="1060376" cy="107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0" name="Google Shape;320;p34"/>
          <p:cNvGrpSpPr/>
          <p:nvPr/>
        </p:nvGrpSpPr>
        <p:grpSpPr>
          <a:xfrm>
            <a:off x="109590" y="57548"/>
            <a:ext cx="925554" cy="808345"/>
            <a:chOff x="4318300" y="2960450"/>
            <a:chExt cx="161050" cy="106625"/>
          </a:xfrm>
        </p:grpSpPr>
        <p:sp>
          <p:nvSpPr>
            <p:cNvPr id="321" name="Google Shape;321;p34"/>
            <p:cNvSpPr/>
            <p:nvPr/>
          </p:nvSpPr>
          <p:spPr>
            <a:xfrm>
              <a:off x="4318300" y="2960450"/>
              <a:ext cx="153675" cy="106625"/>
            </a:xfrm>
            <a:custGeom>
              <a:rect b="b" l="l" r="r" t="t"/>
              <a:pathLst>
                <a:path extrusionOk="0" h="4265" w="6147">
                  <a:moveTo>
                    <a:pt x="5586" y="1"/>
                  </a:moveTo>
                  <a:lnTo>
                    <a:pt x="3888" y="785"/>
                  </a:lnTo>
                  <a:lnTo>
                    <a:pt x="3205" y="1100"/>
                  </a:lnTo>
                  <a:lnTo>
                    <a:pt x="6146" y="1100"/>
                  </a:lnTo>
                  <a:lnTo>
                    <a:pt x="6126" y="1079"/>
                  </a:lnTo>
                  <a:lnTo>
                    <a:pt x="6106" y="856"/>
                  </a:lnTo>
                  <a:lnTo>
                    <a:pt x="5862" y="663"/>
                  </a:lnTo>
                  <a:lnTo>
                    <a:pt x="5932" y="469"/>
                  </a:lnTo>
                  <a:lnTo>
                    <a:pt x="5719" y="388"/>
                  </a:lnTo>
                  <a:lnTo>
                    <a:pt x="5821" y="235"/>
                  </a:lnTo>
                  <a:lnTo>
                    <a:pt x="5647" y="134"/>
                  </a:lnTo>
                  <a:lnTo>
                    <a:pt x="5586" y="1"/>
                  </a:lnTo>
                  <a:close/>
                  <a:moveTo>
                    <a:pt x="1547" y="1863"/>
                  </a:moveTo>
                  <a:lnTo>
                    <a:pt x="1" y="2585"/>
                  </a:lnTo>
                  <a:lnTo>
                    <a:pt x="62" y="2718"/>
                  </a:lnTo>
                  <a:lnTo>
                    <a:pt x="21" y="2911"/>
                  </a:lnTo>
                  <a:lnTo>
                    <a:pt x="214" y="2931"/>
                  </a:lnTo>
                  <a:lnTo>
                    <a:pt x="133" y="3145"/>
                  </a:lnTo>
                  <a:lnTo>
                    <a:pt x="326" y="3216"/>
                  </a:lnTo>
                  <a:lnTo>
                    <a:pt x="316" y="3532"/>
                  </a:lnTo>
                  <a:lnTo>
                    <a:pt x="479" y="3695"/>
                  </a:lnTo>
                  <a:lnTo>
                    <a:pt x="479" y="3888"/>
                  </a:lnTo>
                  <a:lnTo>
                    <a:pt x="632" y="4000"/>
                  </a:lnTo>
                  <a:lnTo>
                    <a:pt x="652" y="4265"/>
                  </a:lnTo>
                  <a:lnTo>
                    <a:pt x="1547" y="3847"/>
                  </a:lnTo>
                  <a:lnTo>
                    <a:pt x="1547" y="1863"/>
                  </a:lnTo>
                  <a:close/>
                </a:path>
              </a:pathLst>
            </a:custGeom>
            <a:solidFill>
              <a:srgbClr val="A88A64">
                <a:alpha val="3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34"/>
            <p:cNvSpPr/>
            <p:nvPr/>
          </p:nvSpPr>
          <p:spPr>
            <a:xfrm>
              <a:off x="4356975" y="2987925"/>
              <a:ext cx="122375" cy="68725"/>
            </a:xfrm>
            <a:custGeom>
              <a:rect b="b" l="l" r="r" t="t"/>
              <a:pathLst>
                <a:path extrusionOk="0" h="2749" w="4895">
                  <a:moveTo>
                    <a:pt x="1658" y="1"/>
                  </a:moveTo>
                  <a:lnTo>
                    <a:pt x="153" y="703"/>
                  </a:lnTo>
                  <a:lnTo>
                    <a:pt x="0" y="764"/>
                  </a:lnTo>
                  <a:lnTo>
                    <a:pt x="0" y="2748"/>
                  </a:lnTo>
                  <a:lnTo>
                    <a:pt x="905" y="2331"/>
                  </a:lnTo>
                  <a:lnTo>
                    <a:pt x="3094" y="1314"/>
                  </a:lnTo>
                  <a:lnTo>
                    <a:pt x="4894" y="479"/>
                  </a:lnTo>
                  <a:lnTo>
                    <a:pt x="4701" y="296"/>
                  </a:lnTo>
                  <a:lnTo>
                    <a:pt x="4722" y="113"/>
                  </a:lnTo>
                  <a:lnTo>
                    <a:pt x="4599" y="1"/>
                  </a:lnTo>
                  <a:close/>
                </a:path>
              </a:pathLst>
            </a:custGeom>
            <a:solidFill>
              <a:srgbClr val="A88A64">
                <a:alpha val="3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23" name="Google Shape;323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98425" y="4527901"/>
            <a:ext cx="151657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5400000">
            <a:off x="7609675" y="1324250"/>
            <a:ext cx="1741132" cy="4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4"/>
          <p:cNvSpPr txBox="1"/>
          <p:nvPr>
            <p:ph type="title"/>
          </p:nvPr>
        </p:nvSpPr>
        <p:spPr>
          <a:xfrm>
            <a:off x="720000" y="1798147"/>
            <a:ext cx="2868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6" name="Google Shape;326;p34"/>
          <p:cNvSpPr txBox="1"/>
          <p:nvPr>
            <p:ph idx="1" type="subTitle"/>
          </p:nvPr>
        </p:nvSpPr>
        <p:spPr>
          <a:xfrm>
            <a:off x="720000" y="2395253"/>
            <a:ext cx="28686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16366" y="4388776"/>
            <a:ext cx="1060376" cy="107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9253872">
            <a:off x="7978012" y="4368000"/>
            <a:ext cx="1694200" cy="16941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sp>
        <p:nvSpPr>
          <p:cNvPr id="28" name="Google Shape;28;p17"/>
          <p:cNvSpPr/>
          <p:nvPr/>
        </p:nvSpPr>
        <p:spPr>
          <a:xfrm flipH="1" rot="-10164578">
            <a:off x="7015983" y="-3855"/>
            <a:ext cx="2140214" cy="1391299"/>
          </a:xfrm>
          <a:custGeom>
            <a:rect b="b" l="l" r="r" t="t"/>
            <a:pathLst>
              <a:path extrusionOk="0" h="11133" w="17126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Google Shape;29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10800000">
            <a:off x="7693975" y="-249526"/>
            <a:ext cx="1718287" cy="14254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sp>
        <p:nvSpPr>
          <p:cNvPr id="30" name="Google Shape;30;p17"/>
          <p:cNvSpPr/>
          <p:nvPr/>
        </p:nvSpPr>
        <p:spPr>
          <a:xfrm flipH="1" rot="-1447234">
            <a:off x="-457219" y="-564230"/>
            <a:ext cx="2108210" cy="1264967"/>
          </a:xfrm>
          <a:custGeom>
            <a:rect b="b" l="l" r="r" t="t"/>
            <a:pathLst>
              <a:path extrusionOk="0" h="12364" w="20606">
                <a:moveTo>
                  <a:pt x="1" y="1"/>
                </a:moveTo>
                <a:lnTo>
                  <a:pt x="1" y="12221"/>
                </a:lnTo>
                <a:lnTo>
                  <a:pt x="133" y="12302"/>
                </a:lnTo>
                <a:lnTo>
                  <a:pt x="357" y="12180"/>
                </a:lnTo>
                <a:lnTo>
                  <a:pt x="571" y="12089"/>
                </a:lnTo>
                <a:lnTo>
                  <a:pt x="804" y="12129"/>
                </a:lnTo>
                <a:lnTo>
                  <a:pt x="1059" y="12363"/>
                </a:lnTo>
                <a:lnTo>
                  <a:pt x="1263" y="12058"/>
                </a:lnTo>
                <a:lnTo>
                  <a:pt x="1517" y="12322"/>
                </a:lnTo>
                <a:lnTo>
                  <a:pt x="1731" y="12191"/>
                </a:lnTo>
                <a:lnTo>
                  <a:pt x="1944" y="12037"/>
                </a:lnTo>
                <a:lnTo>
                  <a:pt x="2168" y="11936"/>
                </a:lnTo>
                <a:lnTo>
                  <a:pt x="2402" y="11997"/>
                </a:lnTo>
                <a:lnTo>
                  <a:pt x="2626" y="11926"/>
                </a:lnTo>
                <a:lnTo>
                  <a:pt x="2870" y="12160"/>
                </a:lnTo>
                <a:lnTo>
                  <a:pt x="3094" y="12078"/>
                </a:lnTo>
                <a:lnTo>
                  <a:pt x="3328" y="12129"/>
                </a:lnTo>
                <a:lnTo>
                  <a:pt x="3531" y="11906"/>
                </a:lnTo>
                <a:lnTo>
                  <a:pt x="3776" y="12048"/>
                </a:lnTo>
                <a:lnTo>
                  <a:pt x="3969" y="11682"/>
                </a:lnTo>
                <a:lnTo>
                  <a:pt x="4223" y="11906"/>
                </a:lnTo>
                <a:lnTo>
                  <a:pt x="4458" y="11915"/>
                </a:lnTo>
                <a:lnTo>
                  <a:pt x="4671" y="11834"/>
                </a:lnTo>
                <a:lnTo>
                  <a:pt x="4895" y="11743"/>
                </a:lnTo>
                <a:lnTo>
                  <a:pt x="5139" y="11915"/>
                </a:lnTo>
                <a:lnTo>
                  <a:pt x="5363" y="11875"/>
                </a:lnTo>
                <a:lnTo>
                  <a:pt x="5566" y="11600"/>
                </a:lnTo>
                <a:lnTo>
                  <a:pt x="5801" y="11621"/>
                </a:lnTo>
                <a:lnTo>
                  <a:pt x="6034" y="11702"/>
                </a:lnTo>
                <a:lnTo>
                  <a:pt x="6248" y="11519"/>
                </a:lnTo>
                <a:lnTo>
                  <a:pt x="6482" y="11560"/>
                </a:lnTo>
                <a:lnTo>
                  <a:pt x="6717" y="11661"/>
                </a:lnTo>
                <a:lnTo>
                  <a:pt x="6950" y="11641"/>
                </a:lnTo>
                <a:lnTo>
                  <a:pt x="7164" y="11508"/>
                </a:lnTo>
                <a:lnTo>
                  <a:pt x="7398" y="11590"/>
                </a:lnTo>
                <a:lnTo>
                  <a:pt x="7622" y="11488"/>
                </a:lnTo>
                <a:lnTo>
                  <a:pt x="7856" y="11519"/>
                </a:lnTo>
                <a:lnTo>
                  <a:pt x="8069" y="11407"/>
                </a:lnTo>
                <a:lnTo>
                  <a:pt x="8304" y="11417"/>
                </a:lnTo>
                <a:lnTo>
                  <a:pt x="8507" y="11244"/>
                </a:lnTo>
                <a:lnTo>
                  <a:pt x="8761" y="11417"/>
                </a:lnTo>
                <a:lnTo>
                  <a:pt x="8965" y="11162"/>
                </a:lnTo>
                <a:lnTo>
                  <a:pt x="9209" y="11325"/>
                </a:lnTo>
                <a:lnTo>
                  <a:pt x="9443" y="11407"/>
                </a:lnTo>
                <a:lnTo>
                  <a:pt x="9647" y="11203"/>
                </a:lnTo>
                <a:lnTo>
                  <a:pt x="9891" y="11305"/>
                </a:lnTo>
                <a:lnTo>
                  <a:pt x="10125" y="11315"/>
                </a:lnTo>
                <a:lnTo>
                  <a:pt x="10319" y="11051"/>
                </a:lnTo>
                <a:lnTo>
                  <a:pt x="10573" y="11223"/>
                </a:lnTo>
                <a:lnTo>
                  <a:pt x="10796" y="11173"/>
                </a:lnTo>
                <a:lnTo>
                  <a:pt x="11000" y="10929"/>
                </a:lnTo>
                <a:lnTo>
                  <a:pt x="11234" y="10990"/>
                </a:lnTo>
                <a:lnTo>
                  <a:pt x="11468" y="11010"/>
                </a:lnTo>
                <a:lnTo>
                  <a:pt x="11702" y="11061"/>
                </a:lnTo>
                <a:lnTo>
                  <a:pt x="11947" y="11203"/>
                </a:lnTo>
                <a:lnTo>
                  <a:pt x="12160" y="11061"/>
                </a:lnTo>
                <a:lnTo>
                  <a:pt x="12384" y="11010"/>
                </a:lnTo>
                <a:lnTo>
                  <a:pt x="12628" y="11173"/>
                </a:lnTo>
                <a:lnTo>
                  <a:pt x="12822" y="10837"/>
                </a:lnTo>
                <a:lnTo>
                  <a:pt x="13035" y="10715"/>
                </a:lnTo>
                <a:lnTo>
                  <a:pt x="13269" y="10786"/>
                </a:lnTo>
                <a:lnTo>
                  <a:pt x="13493" y="10725"/>
                </a:lnTo>
                <a:lnTo>
                  <a:pt x="13758" y="11010"/>
                </a:lnTo>
                <a:lnTo>
                  <a:pt x="13982" y="10979"/>
                </a:lnTo>
                <a:lnTo>
                  <a:pt x="14205" y="10929"/>
                </a:lnTo>
                <a:lnTo>
                  <a:pt x="14429" y="10868"/>
                </a:lnTo>
                <a:lnTo>
                  <a:pt x="14653" y="10837"/>
                </a:lnTo>
                <a:lnTo>
                  <a:pt x="14857" y="10633"/>
                </a:lnTo>
                <a:lnTo>
                  <a:pt x="15101" y="10746"/>
                </a:lnTo>
                <a:lnTo>
                  <a:pt x="15334" y="10847"/>
                </a:lnTo>
                <a:lnTo>
                  <a:pt x="15549" y="10633"/>
                </a:lnTo>
                <a:lnTo>
                  <a:pt x="15793" y="10796"/>
                </a:lnTo>
                <a:lnTo>
                  <a:pt x="16006" y="10694"/>
                </a:lnTo>
                <a:lnTo>
                  <a:pt x="16240" y="10746"/>
                </a:lnTo>
                <a:lnTo>
                  <a:pt x="16454" y="10532"/>
                </a:lnTo>
                <a:lnTo>
                  <a:pt x="16698" y="10685"/>
                </a:lnTo>
                <a:lnTo>
                  <a:pt x="16892" y="10328"/>
                </a:lnTo>
                <a:lnTo>
                  <a:pt x="17136" y="10522"/>
                </a:lnTo>
                <a:lnTo>
                  <a:pt x="17349" y="10400"/>
                </a:lnTo>
                <a:lnTo>
                  <a:pt x="17573" y="10308"/>
                </a:lnTo>
                <a:lnTo>
                  <a:pt x="17807" y="10369"/>
                </a:lnTo>
                <a:lnTo>
                  <a:pt x="18052" y="10471"/>
                </a:lnTo>
                <a:lnTo>
                  <a:pt x="18255" y="10237"/>
                </a:lnTo>
                <a:lnTo>
                  <a:pt x="18489" y="10278"/>
                </a:lnTo>
                <a:lnTo>
                  <a:pt x="18733" y="10430"/>
                </a:lnTo>
                <a:lnTo>
                  <a:pt x="18957" y="10379"/>
                </a:lnTo>
                <a:lnTo>
                  <a:pt x="19171" y="10226"/>
                </a:lnTo>
                <a:lnTo>
                  <a:pt x="19395" y="10206"/>
                </a:lnTo>
                <a:lnTo>
                  <a:pt x="19628" y="10247"/>
                </a:lnTo>
                <a:lnTo>
                  <a:pt x="19832" y="10043"/>
                </a:lnTo>
                <a:lnTo>
                  <a:pt x="20087" y="10237"/>
                </a:lnTo>
                <a:lnTo>
                  <a:pt x="20290" y="10054"/>
                </a:lnTo>
                <a:lnTo>
                  <a:pt x="20534" y="10125"/>
                </a:lnTo>
                <a:lnTo>
                  <a:pt x="20605" y="10176"/>
                </a:lnTo>
                <a:lnTo>
                  <a:pt x="20605" y="1"/>
                </a:lnTo>
                <a:lnTo>
                  <a:pt x="19598" y="1"/>
                </a:lnTo>
                <a:lnTo>
                  <a:pt x="19496" y="641"/>
                </a:lnTo>
                <a:cubicBezTo>
                  <a:pt x="19639" y="693"/>
                  <a:pt x="19730" y="825"/>
                  <a:pt x="19730" y="978"/>
                </a:cubicBezTo>
                <a:cubicBezTo>
                  <a:pt x="19730" y="1181"/>
                  <a:pt x="19578" y="1333"/>
                  <a:pt x="19374" y="1333"/>
                </a:cubicBezTo>
                <a:cubicBezTo>
                  <a:pt x="19181" y="1333"/>
                  <a:pt x="19018" y="1181"/>
                  <a:pt x="19018" y="978"/>
                </a:cubicBezTo>
                <a:cubicBezTo>
                  <a:pt x="19018" y="845"/>
                  <a:pt x="19099" y="723"/>
                  <a:pt x="19221" y="662"/>
                </a:cubicBezTo>
                <a:lnTo>
                  <a:pt x="19221" y="1"/>
                </a:lnTo>
                <a:lnTo>
                  <a:pt x="17584" y="1"/>
                </a:lnTo>
                <a:lnTo>
                  <a:pt x="17482" y="641"/>
                </a:lnTo>
                <a:cubicBezTo>
                  <a:pt x="17624" y="693"/>
                  <a:pt x="17715" y="825"/>
                  <a:pt x="17715" y="978"/>
                </a:cubicBezTo>
                <a:cubicBezTo>
                  <a:pt x="17715" y="1181"/>
                  <a:pt x="17563" y="1333"/>
                  <a:pt x="17360" y="1333"/>
                </a:cubicBezTo>
                <a:cubicBezTo>
                  <a:pt x="17166" y="1333"/>
                  <a:pt x="17003" y="1181"/>
                  <a:pt x="17003" y="978"/>
                </a:cubicBezTo>
                <a:cubicBezTo>
                  <a:pt x="17003" y="845"/>
                  <a:pt x="17085" y="723"/>
                  <a:pt x="17207" y="662"/>
                </a:cubicBezTo>
                <a:lnTo>
                  <a:pt x="17207" y="1"/>
                </a:lnTo>
                <a:lnTo>
                  <a:pt x="15569" y="1"/>
                </a:lnTo>
                <a:lnTo>
                  <a:pt x="15467" y="641"/>
                </a:lnTo>
                <a:cubicBezTo>
                  <a:pt x="15599" y="693"/>
                  <a:pt x="15701" y="825"/>
                  <a:pt x="15701" y="978"/>
                </a:cubicBezTo>
                <a:cubicBezTo>
                  <a:pt x="15701" y="1181"/>
                  <a:pt x="15538" y="1333"/>
                  <a:pt x="15345" y="1333"/>
                </a:cubicBezTo>
                <a:cubicBezTo>
                  <a:pt x="15142" y="1333"/>
                  <a:pt x="14988" y="1181"/>
                  <a:pt x="14988" y="978"/>
                </a:cubicBezTo>
                <a:cubicBezTo>
                  <a:pt x="14988" y="845"/>
                  <a:pt x="15070" y="723"/>
                  <a:pt x="15182" y="662"/>
                </a:cubicBezTo>
                <a:lnTo>
                  <a:pt x="15182" y="1"/>
                </a:lnTo>
                <a:lnTo>
                  <a:pt x="13544" y="1"/>
                </a:lnTo>
                <a:lnTo>
                  <a:pt x="13452" y="641"/>
                </a:lnTo>
                <a:cubicBezTo>
                  <a:pt x="13584" y="693"/>
                  <a:pt x="13686" y="825"/>
                  <a:pt x="13686" y="978"/>
                </a:cubicBezTo>
                <a:cubicBezTo>
                  <a:pt x="13686" y="1181"/>
                  <a:pt x="13523" y="1333"/>
                  <a:pt x="13330" y="1333"/>
                </a:cubicBezTo>
                <a:cubicBezTo>
                  <a:pt x="13127" y="1333"/>
                  <a:pt x="12964" y="1181"/>
                  <a:pt x="12964" y="978"/>
                </a:cubicBezTo>
                <a:cubicBezTo>
                  <a:pt x="12964" y="845"/>
                  <a:pt x="13055" y="723"/>
                  <a:pt x="13168" y="662"/>
                </a:cubicBezTo>
                <a:lnTo>
                  <a:pt x="13168" y="1"/>
                </a:lnTo>
                <a:lnTo>
                  <a:pt x="11529" y="1"/>
                </a:lnTo>
                <a:lnTo>
                  <a:pt x="11427" y="641"/>
                </a:lnTo>
                <a:cubicBezTo>
                  <a:pt x="11570" y="693"/>
                  <a:pt x="11671" y="825"/>
                  <a:pt x="11671" y="978"/>
                </a:cubicBezTo>
                <a:cubicBezTo>
                  <a:pt x="11671" y="1181"/>
                  <a:pt x="11509" y="1333"/>
                  <a:pt x="11305" y="1333"/>
                </a:cubicBezTo>
                <a:cubicBezTo>
                  <a:pt x="11112" y="1333"/>
                  <a:pt x="10949" y="1181"/>
                  <a:pt x="10949" y="978"/>
                </a:cubicBezTo>
                <a:cubicBezTo>
                  <a:pt x="10949" y="845"/>
                  <a:pt x="11031" y="723"/>
                  <a:pt x="11153" y="662"/>
                </a:cubicBezTo>
                <a:lnTo>
                  <a:pt x="11153" y="1"/>
                </a:lnTo>
                <a:lnTo>
                  <a:pt x="9514" y="1"/>
                </a:lnTo>
                <a:lnTo>
                  <a:pt x="9413" y="641"/>
                </a:lnTo>
                <a:cubicBezTo>
                  <a:pt x="9555" y="693"/>
                  <a:pt x="9647" y="825"/>
                  <a:pt x="9647" y="978"/>
                </a:cubicBezTo>
                <a:cubicBezTo>
                  <a:pt x="9647" y="1181"/>
                  <a:pt x="9494" y="1333"/>
                  <a:pt x="9290" y="1333"/>
                </a:cubicBezTo>
                <a:cubicBezTo>
                  <a:pt x="9098" y="1333"/>
                  <a:pt x="8935" y="1181"/>
                  <a:pt x="8935" y="978"/>
                </a:cubicBezTo>
                <a:cubicBezTo>
                  <a:pt x="8935" y="845"/>
                  <a:pt x="9016" y="723"/>
                  <a:pt x="9138" y="662"/>
                </a:cubicBezTo>
                <a:lnTo>
                  <a:pt x="9138" y="1"/>
                </a:lnTo>
                <a:lnTo>
                  <a:pt x="7500" y="1"/>
                </a:lnTo>
                <a:lnTo>
                  <a:pt x="7398" y="641"/>
                </a:lnTo>
                <a:cubicBezTo>
                  <a:pt x="7531" y="693"/>
                  <a:pt x="7632" y="825"/>
                  <a:pt x="7632" y="978"/>
                </a:cubicBezTo>
                <a:cubicBezTo>
                  <a:pt x="7632" y="1181"/>
                  <a:pt x="7470" y="1333"/>
                  <a:pt x="7276" y="1333"/>
                </a:cubicBezTo>
                <a:cubicBezTo>
                  <a:pt x="7083" y="1333"/>
                  <a:pt x="6920" y="1181"/>
                  <a:pt x="6920" y="978"/>
                </a:cubicBezTo>
                <a:cubicBezTo>
                  <a:pt x="6920" y="845"/>
                  <a:pt x="7001" y="723"/>
                  <a:pt x="7113" y="662"/>
                </a:cubicBezTo>
                <a:lnTo>
                  <a:pt x="7113" y="1"/>
                </a:lnTo>
                <a:lnTo>
                  <a:pt x="5475" y="1"/>
                </a:lnTo>
                <a:lnTo>
                  <a:pt x="5383" y="641"/>
                </a:lnTo>
                <a:cubicBezTo>
                  <a:pt x="5516" y="693"/>
                  <a:pt x="5618" y="825"/>
                  <a:pt x="5618" y="978"/>
                </a:cubicBezTo>
                <a:cubicBezTo>
                  <a:pt x="5618" y="1181"/>
                  <a:pt x="5455" y="1333"/>
                  <a:pt x="5261" y="1333"/>
                </a:cubicBezTo>
                <a:cubicBezTo>
                  <a:pt x="5058" y="1333"/>
                  <a:pt x="4905" y="1181"/>
                  <a:pt x="4905" y="978"/>
                </a:cubicBezTo>
                <a:cubicBezTo>
                  <a:pt x="4905" y="845"/>
                  <a:pt x="4987" y="723"/>
                  <a:pt x="5098" y="662"/>
                </a:cubicBezTo>
                <a:lnTo>
                  <a:pt x="5098" y="1"/>
                </a:lnTo>
                <a:lnTo>
                  <a:pt x="3461" y="1"/>
                </a:lnTo>
                <a:lnTo>
                  <a:pt x="3369" y="641"/>
                </a:lnTo>
                <a:cubicBezTo>
                  <a:pt x="3501" y="693"/>
                  <a:pt x="3603" y="825"/>
                  <a:pt x="3603" y="978"/>
                </a:cubicBezTo>
                <a:cubicBezTo>
                  <a:pt x="3603" y="1181"/>
                  <a:pt x="3440" y="1333"/>
                  <a:pt x="3246" y="1333"/>
                </a:cubicBezTo>
                <a:cubicBezTo>
                  <a:pt x="3043" y="1333"/>
                  <a:pt x="2880" y="1181"/>
                  <a:pt x="2880" y="978"/>
                </a:cubicBezTo>
                <a:cubicBezTo>
                  <a:pt x="2880" y="845"/>
                  <a:pt x="2962" y="723"/>
                  <a:pt x="3084" y="662"/>
                </a:cubicBezTo>
                <a:lnTo>
                  <a:pt x="3084" y="1"/>
                </a:lnTo>
                <a:lnTo>
                  <a:pt x="1446" y="1"/>
                </a:lnTo>
                <a:lnTo>
                  <a:pt x="1344" y="641"/>
                </a:lnTo>
                <a:cubicBezTo>
                  <a:pt x="1487" y="693"/>
                  <a:pt x="1588" y="825"/>
                  <a:pt x="1588" y="978"/>
                </a:cubicBezTo>
                <a:cubicBezTo>
                  <a:pt x="1588" y="1181"/>
                  <a:pt x="1426" y="1333"/>
                  <a:pt x="1222" y="1333"/>
                </a:cubicBezTo>
                <a:cubicBezTo>
                  <a:pt x="1028" y="1333"/>
                  <a:pt x="865" y="1181"/>
                  <a:pt x="865" y="978"/>
                </a:cubicBezTo>
                <a:cubicBezTo>
                  <a:pt x="865" y="845"/>
                  <a:pt x="947" y="723"/>
                  <a:pt x="1069" y="662"/>
                </a:cubicBezTo>
                <a:lnTo>
                  <a:pt x="106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" name="Google Shape;31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399989">
            <a:off x="-1512371" y="1917315"/>
            <a:ext cx="3323960" cy="14104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32" name="Google Shape;32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 rot="749896">
            <a:off x="-209314" y="872885"/>
            <a:ext cx="452954" cy="94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749896">
            <a:off x="8812186" y="1790785"/>
            <a:ext cx="452954" cy="94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-1278971">
            <a:off x="7672613" y="4289776"/>
            <a:ext cx="1516569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37" name="Google Shape;37;p17"/>
          <p:cNvSpPr txBox="1"/>
          <p:nvPr>
            <p:ph idx="2" type="title"/>
          </p:nvPr>
        </p:nvSpPr>
        <p:spPr>
          <a:xfrm>
            <a:off x="730552" y="3298764"/>
            <a:ext cx="19407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" name="Google Shape;38;p17"/>
          <p:cNvSpPr txBox="1"/>
          <p:nvPr>
            <p:ph idx="1" type="subTitle"/>
          </p:nvPr>
        </p:nvSpPr>
        <p:spPr>
          <a:xfrm>
            <a:off x="717652" y="3822799"/>
            <a:ext cx="19665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ulish"/>
                <a:ea typeface="Mulish"/>
                <a:cs typeface="Mulish"/>
                <a:sym typeface="Mulis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39" name="Google Shape;39;p17"/>
          <p:cNvSpPr txBox="1"/>
          <p:nvPr>
            <p:ph idx="3" type="title"/>
          </p:nvPr>
        </p:nvSpPr>
        <p:spPr>
          <a:xfrm>
            <a:off x="4555838" y="3298750"/>
            <a:ext cx="19536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" name="Google Shape;40;p17"/>
          <p:cNvSpPr txBox="1"/>
          <p:nvPr>
            <p:ph idx="4" type="subTitle"/>
          </p:nvPr>
        </p:nvSpPr>
        <p:spPr>
          <a:xfrm>
            <a:off x="4560138" y="3822799"/>
            <a:ext cx="19536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ulish"/>
                <a:ea typeface="Mulish"/>
                <a:cs typeface="Mulish"/>
                <a:sym typeface="Mulis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41" name="Google Shape;41;p17"/>
          <p:cNvSpPr txBox="1"/>
          <p:nvPr>
            <p:ph idx="5" type="title"/>
          </p:nvPr>
        </p:nvSpPr>
        <p:spPr>
          <a:xfrm>
            <a:off x="2647495" y="1612280"/>
            <a:ext cx="19407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2" name="Google Shape;42;p17"/>
          <p:cNvSpPr txBox="1"/>
          <p:nvPr>
            <p:ph idx="6" type="subTitle"/>
          </p:nvPr>
        </p:nvSpPr>
        <p:spPr>
          <a:xfrm>
            <a:off x="2647495" y="2136224"/>
            <a:ext cx="19407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ulish"/>
                <a:ea typeface="Mulish"/>
                <a:cs typeface="Mulish"/>
                <a:sym typeface="Mulis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43" name="Google Shape;43;p17"/>
          <p:cNvSpPr txBox="1"/>
          <p:nvPr>
            <p:ph idx="7" type="title"/>
          </p:nvPr>
        </p:nvSpPr>
        <p:spPr>
          <a:xfrm>
            <a:off x="6481381" y="1612280"/>
            <a:ext cx="19407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" name="Google Shape;44;p17"/>
          <p:cNvSpPr txBox="1"/>
          <p:nvPr>
            <p:ph idx="8" type="subTitle"/>
          </p:nvPr>
        </p:nvSpPr>
        <p:spPr>
          <a:xfrm>
            <a:off x="6481381" y="2136224"/>
            <a:ext cx="19407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ulish"/>
                <a:ea typeface="Mulish"/>
                <a:cs typeface="Mulish"/>
                <a:sym typeface="Mulis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5"/>
          <p:cNvSpPr/>
          <p:nvPr/>
        </p:nvSpPr>
        <p:spPr>
          <a:xfrm rot="-1364334">
            <a:off x="7354028" y="4823380"/>
            <a:ext cx="1272241" cy="731228"/>
          </a:xfrm>
          <a:custGeom>
            <a:rect b="b" l="l" r="r" t="t"/>
            <a:pathLst>
              <a:path extrusionOk="0" h="12364" w="20606">
                <a:moveTo>
                  <a:pt x="1" y="1"/>
                </a:moveTo>
                <a:lnTo>
                  <a:pt x="1" y="12221"/>
                </a:lnTo>
                <a:lnTo>
                  <a:pt x="133" y="12302"/>
                </a:lnTo>
                <a:lnTo>
                  <a:pt x="357" y="12180"/>
                </a:lnTo>
                <a:lnTo>
                  <a:pt x="571" y="12089"/>
                </a:lnTo>
                <a:lnTo>
                  <a:pt x="804" y="12129"/>
                </a:lnTo>
                <a:lnTo>
                  <a:pt x="1059" y="12363"/>
                </a:lnTo>
                <a:lnTo>
                  <a:pt x="1263" y="12058"/>
                </a:lnTo>
                <a:lnTo>
                  <a:pt x="1517" y="12322"/>
                </a:lnTo>
                <a:lnTo>
                  <a:pt x="1731" y="12191"/>
                </a:lnTo>
                <a:lnTo>
                  <a:pt x="1944" y="12037"/>
                </a:lnTo>
                <a:lnTo>
                  <a:pt x="2168" y="11936"/>
                </a:lnTo>
                <a:lnTo>
                  <a:pt x="2402" y="11997"/>
                </a:lnTo>
                <a:lnTo>
                  <a:pt x="2626" y="11926"/>
                </a:lnTo>
                <a:lnTo>
                  <a:pt x="2870" y="12160"/>
                </a:lnTo>
                <a:lnTo>
                  <a:pt x="3094" y="12078"/>
                </a:lnTo>
                <a:lnTo>
                  <a:pt x="3328" y="12129"/>
                </a:lnTo>
                <a:lnTo>
                  <a:pt x="3531" y="11906"/>
                </a:lnTo>
                <a:lnTo>
                  <a:pt x="3776" y="12048"/>
                </a:lnTo>
                <a:lnTo>
                  <a:pt x="3969" y="11682"/>
                </a:lnTo>
                <a:lnTo>
                  <a:pt x="4223" y="11906"/>
                </a:lnTo>
                <a:lnTo>
                  <a:pt x="4458" y="11915"/>
                </a:lnTo>
                <a:lnTo>
                  <a:pt x="4671" y="11834"/>
                </a:lnTo>
                <a:lnTo>
                  <a:pt x="4895" y="11743"/>
                </a:lnTo>
                <a:lnTo>
                  <a:pt x="5139" y="11915"/>
                </a:lnTo>
                <a:lnTo>
                  <a:pt x="5363" y="11875"/>
                </a:lnTo>
                <a:lnTo>
                  <a:pt x="5566" y="11600"/>
                </a:lnTo>
                <a:lnTo>
                  <a:pt x="5801" y="11621"/>
                </a:lnTo>
                <a:lnTo>
                  <a:pt x="6034" y="11702"/>
                </a:lnTo>
                <a:lnTo>
                  <a:pt x="6248" y="11519"/>
                </a:lnTo>
                <a:lnTo>
                  <a:pt x="6482" y="11560"/>
                </a:lnTo>
                <a:lnTo>
                  <a:pt x="6717" y="11661"/>
                </a:lnTo>
                <a:lnTo>
                  <a:pt x="6950" y="11641"/>
                </a:lnTo>
                <a:lnTo>
                  <a:pt x="7164" y="11508"/>
                </a:lnTo>
                <a:lnTo>
                  <a:pt x="7398" y="11590"/>
                </a:lnTo>
                <a:lnTo>
                  <a:pt x="7622" y="11488"/>
                </a:lnTo>
                <a:lnTo>
                  <a:pt x="7856" y="11519"/>
                </a:lnTo>
                <a:lnTo>
                  <a:pt x="8069" y="11407"/>
                </a:lnTo>
                <a:lnTo>
                  <a:pt x="8304" y="11417"/>
                </a:lnTo>
                <a:lnTo>
                  <a:pt x="8507" y="11244"/>
                </a:lnTo>
                <a:lnTo>
                  <a:pt x="8761" y="11417"/>
                </a:lnTo>
                <a:lnTo>
                  <a:pt x="8965" y="11162"/>
                </a:lnTo>
                <a:lnTo>
                  <a:pt x="9209" y="11325"/>
                </a:lnTo>
                <a:lnTo>
                  <a:pt x="9443" y="11407"/>
                </a:lnTo>
                <a:lnTo>
                  <a:pt x="9647" y="11203"/>
                </a:lnTo>
                <a:lnTo>
                  <a:pt x="9891" y="11305"/>
                </a:lnTo>
                <a:lnTo>
                  <a:pt x="10125" y="11315"/>
                </a:lnTo>
                <a:lnTo>
                  <a:pt x="10319" y="11051"/>
                </a:lnTo>
                <a:lnTo>
                  <a:pt x="10573" y="11223"/>
                </a:lnTo>
                <a:lnTo>
                  <a:pt x="10796" y="11173"/>
                </a:lnTo>
                <a:lnTo>
                  <a:pt x="11000" y="10929"/>
                </a:lnTo>
                <a:lnTo>
                  <a:pt x="11234" y="10990"/>
                </a:lnTo>
                <a:lnTo>
                  <a:pt x="11468" y="11010"/>
                </a:lnTo>
                <a:lnTo>
                  <a:pt x="11702" y="11061"/>
                </a:lnTo>
                <a:lnTo>
                  <a:pt x="11947" y="11203"/>
                </a:lnTo>
                <a:lnTo>
                  <a:pt x="12160" y="11061"/>
                </a:lnTo>
                <a:lnTo>
                  <a:pt x="12384" y="11010"/>
                </a:lnTo>
                <a:lnTo>
                  <a:pt x="12628" y="11173"/>
                </a:lnTo>
                <a:lnTo>
                  <a:pt x="12822" y="10837"/>
                </a:lnTo>
                <a:lnTo>
                  <a:pt x="13035" y="10715"/>
                </a:lnTo>
                <a:lnTo>
                  <a:pt x="13269" y="10786"/>
                </a:lnTo>
                <a:lnTo>
                  <a:pt x="13493" y="10725"/>
                </a:lnTo>
                <a:lnTo>
                  <a:pt x="13758" y="11010"/>
                </a:lnTo>
                <a:lnTo>
                  <a:pt x="13982" y="10979"/>
                </a:lnTo>
                <a:lnTo>
                  <a:pt x="14205" y="10929"/>
                </a:lnTo>
                <a:lnTo>
                  <a:pt x="14429" y="10868"/>
                </a:lnTo>
                <a:lnTo>
                  <a:pt x="14653" y="10837"/>
                </a:lnTo>
                <a:lnTo>
                  <a:pt x="14857" y="10633"/>
                </a:lnTo>
                <a:lnTo>
                  <a:pt x="15101" y="10746"/>
                </a:lnTo>
                <a:lnTo>
                  <a:pt x="15334" y="10847"/>
                </a:lnTo>
                <a:lnTo>
                  <a:pt x="15549" y="10633"/>
                </a:lnTo>
                <a:lnTo>
                  <a:pt x="15793" y="10796"/>
                </a:lnTo>
                <a:lnTo>
                  <a:pt x="16006" y="10694"/>
                </a:lnTo>
                <a:lnTo>
                  <a:pt x="16240" y="10746"/>
                </a:lnTo>
                <a:lnTo>
                  <a:pt x="16454" y="10532"/>
                </a:lnTo>
                <a:lnTo>
                  <a:pt x="16698" y="10685"/>
                </a:lnTo>
                <a:lnTo>
                  <a:pt x="16892" y="10328"/>
                </a:lnTo>
                <a:lnTo>
                  <a:pt x="17136" y="10522"/>
                </a:lnTo>
                <a:lnTo>
                  <a:pt x="17349" y="10400"/>
                </a:lnTo>
                <a:lnTo>
                  <a:pt x="17573" y="10308"/>
                </a:lnTo>
                <a:lnTo>
                  <a:pt x="17807" y="10369"/>
                </a:lnTo>
                <a:lnTo>
                  <a:pt x="18052" y="10471"/>
                </a:lnTo>
                <a:lnTo>
                  <a:pt x="18255" y="10237"/>
                </a:lnTo>
                <a:lnTo>
                  <a:pt x="18489" y="10278"/>
                </a:lnTo>
                <a:lnTo>
                  <a:pt x="18733" y="10430"/>
                </a:lnTo>
                <a:lnTo>
                  <a:pt x="18957" y="10379"/>
                </a:lnTo>
                <a:lnTo>
                  <a:pt x="19171" y="10226"/>
                </a:lnTo>
                <a:lnTo>
                  <a:pt x="19395" y="10206"/>
                </a:lnTo>
                <a:lnTo>
                  <a:pt x="19628" y="10247"/>
                </a:lnTo>
                <a:lnTo>
                  <a:pt x="19832" y="10043"/>
                </a:lnTo>
                <a:lnTo>
                  <a:pt x="20087" y="10237"/>
                </a:lnTo>
                <a:lnTo>
                  <a:pt x="20290" y="10054"/>
                </a:lnTo>
                <a:lnTo>
                  <a:pt x="20534" y="10125"/>
                </a:lnTo>
                <a:lnTo>
                  <a:pt x="20605" y="10176"/>
                </a:lnTo>
                <a:lnTo>
                  <a:pt x="20605" y="1"/>
                </a:lnTo>
                <a:lnTo>
                  <a:pt x="19598" y="1"/>
                </a:lnTo>
                <a:lnTo>
                  <a:pt x="19496" y="641"/>
                </a:lnTo>
                <a:cubicBezTo>
                  <a:pt x="19639" y="693"/>
                  <a:pt x="19730" y="825"/>
                  <a:pt x="19730" y="978"/>
                </a:cubicBezTo>
                <a:cubicBezTo>
                  <a:pt x="19730" y="1181"/>
                  <a:pt x="19578" y="1333"/>
                  <a:pt x="19374" y="1333"/>
                </a:cubicBezTo>
                <a:cubicBezTo>
                  <a:pt x="19181" y="1333"/>
                  <a:pt x="19018" y="1181"/>
                  <a:pt x="19018" y="978"/>
                </a:cubicBezTo>
                <a:cubicBezTo>
                  <a:pt x="19018" y="845"/>
                  <a:pt x="19099" y="723"/>
                  <a:pt x="19221" y="662"/>
                </a:cubicBezTo>
                <a:lnTo>
                  <a:pt x="19221" y="1"/>
                </a:lnTo>
                <a:lnTo>
                  <a:pt x="17584" y="1"/>
                </a:lnTo>
                <a:lnTo>
                  <a:pt x="17482" y="641"/>
                </a:lnTo>
                <a:cubicBezTo>
                  <a:pt x="17624" y="693"/>
                  <a:pt x="17715" y="825"/>
                  <a:pt x="17715" y="978"/>
                </a:cubicBezTo>
                <a:cubicBezTo>
                  <a:pt x="17715" y="1181"/>
                  <a:pt x="17563" y="1333"/>
                  <a:pt x="17360" y="1333"/>
                </a:cubicBezTo>
                <a:cubicBezTo>
                  <a:pt x="17166" y="1333"/>
                  <a:pt x="17003" y="1181"/>
                  <a:pt x="17003" y="978"/>
                </a:cubicBezTo>
                <a:cubicBezTo>
                  <a:pt x="17003" y="845"/>
                  <a:pt x="17085" y="723"/>
                  <a:pt x="17207" y="662"/>
                </a:cubicBezTo>
                <a:lnTo>
                  <a:pt x="17207" y="1"/>
                </a:lnTo>
                <a:lnTo>
                  <a:pt x="15569" y="1"/>
                </a:lnTo>
                <a:lnTo>
                  <a:pt x="15467" y="641"/>
                </a:lnTo>
                <a:cubicBezTo>
                  <a:pt x="15599" y="693"/>
                  <a:pt x="15701" y="825"/>
                  <a:pt x="15701" y="978"/>
                </a:cubicBezTo>
                <a:cubicBezTo>
                  <a:pt x="15701" y="1181"/>
                  <a:pt x="15538" y="1333"/>
                  <a:pt x="15345" y="1333"/>
                </a:cubicBezTo>
                <a:cubicBezTo>
                  <a:pt x="15142" y="1333"/>
                  <a:pt x="14988" y="1181"/>
                  <a:pt x="14988" y="978"/>
                </a:cubicBezTo>
                <a:cubicBezTo>
                  <a:pt x="14988" y="845"/>
                  <a:pt x="15070" y="723"/>
                  <a:pt x="15182" y="662"/>
                </a:cubicBezTo>
                <a:lnTo>
                  <a:pt x="15182" y="1"/>
                </a:lnTo>
                <a:lnTo>
                  <a:pt x="13544" y="1"/>
                </a:lnTo>
                <a:lnTo>
                  <a:pt x="13452" y="641"/>
                </a:lnTo>
                <a:cubicBezTo>
                  <a:pt x="13584" y="693"/>
                  <a:pt x="13686" y="825"/>
                  <a:pt x="13686" y="978"/>
                </a:cubicBezTo>
                <a:cubicBezTo>
                  <a:pt x="13686" y="1181"/>
                  <a:pt x="13523" y="1333"/>
                  <a:pt x="13330" y="1333"/>
                </a:cubicBezTo>
                <a:cubicBezTo>
                  <a:pt x="13127" y="1333"/>
                  <a:pt x="12964" y="1181"/>
                  <a:pt x="12964" y="978"/>
                </a:cubicBezTo>
                <a:cubicBezTo>
                  <a:pt x="12964" y="845"/>
                  <a:pt x="13055" y="723"/>
                  <a:pt x="13168" y="662"/>
                </a:cubicBezTo>
                <a:lnTo>
                  <a:pt x="13168" y="1"/>
                </a:lnTo>
                <a:lnTo>
                  <a:pt x="11529" y="1"/>
                </a:lnTo>
                <a:lnTo>
                  <a:pt x="11427" y="641"/>
                </a:lnTo>
                <a:cubicBezTo>
                  <a:pt x="11570" y="693"/>
                  <a:pt x="11671" y="825"/>
                  <a:pt x="11671" y="978"/>
                </a:cubicBezTo>
                <a:cubicBezTo>
                  <a:pt x="11671" y="1181"/>
                  <a:pt x="11509" y="1333"/>
                  <a:pt x="11305" y="1333"/>
                </a:cubicBezTo>
                <a:cubicBezTo>
                  <a:pt x="11112" y="1333"/>
                  <a:pt x="10949" y="1181"/>
                  <a:pt x="10949" y="978"/>
                </a:cubicBezTo>
                <a:cubicBezTo>
                  <a:pt x="10949" y="845"/>
                  <a:pt x="11031" y="723"/>
                  <a:pt x="11153" y="662"/>
                </a:cubicBezTo>
                <a:lnTo>
                  <a:pt x="11153" y="1"/>
                </a:lnTo>
                <a:lnTo>
                  <a:pt x="9514" y="1"/>
                </a:lnTo>
                <a:lnTo>
                  <a:pt x="9413" y="641"/>
                </a:lnTo>
                <a:cubicBezTo>
                  <a:pt x="9555" y="693"/>
                  <a:pt x="9647" y="825"/>
                  <a:pt x="9647" y="978"/>
                </a:cubicBezTo>
                <a:cubicBezTo>
                  <a:pt x="9647" y="1181"/>
                  <a:pt x="9494" y="1333"/>
                  <a:pt x="9290" y="1333"/>
                </a:cubicBezTo>
                <a:cubicBezTo>
                  <a:pt x="9098" y="1333"/>
                  <a:pt x="8935" y="1181"/>
                  <a:pt x="8935" y="978"/>
                </a:cubicBezTo>
                <a:cubicBezTo>
                  <a:pt x="8935" y="845"/>
                  <a:pt x="9016" y="723"/>
                  <a:pt x="9138" y="662"/>
                </a:cubicBezTo>
                <a:lnTo>
                  <a:pt x="9138" y="1"/>
                </a:lnTo>
                <a:lnTo>
                  <a:pt x="7500" y="1"/>
                </a:lnTo>
                <a:lnTo>
                  <a:pt x="7398" y="641"/>
                </a:lnTo>
                <a:cubicBezTo>
                  <a:pt x="7531" y="693"/>
                  <a:pt x="7632" y="825"/>
                  <a:pt x="7632" y="978"/>
                </a:cubicBezTo>
                <a:cubicBezTo>
                  <a:pt x="7632" y="1181"/>
                  <a:pt x="7470" y="1333"/>
                  <a:pt x="7276" y="1333"/>
                </a:cubicBezTo>
                <a:cubicBezTo>
                  <a:pt x="7083" y="1333"/>
                  <a:pt x="6920" y="1181"/>
                  <a:pt x="6920" y="978"/>
                </a:cubicBezTo>
                <a:cubicBezTo>
                  <a:pt x="6920" y="845"/>
                  <a:pt x="7001" y="723"/>
                  <a:pt x="7113" y="662"/>
                </a:cubicBezTo>
                <a:lnTo>
                  <a:pt x="7113" y="1"/>
                </a:lnTo>
                <a:lnTo>
                  <a:pt x="5475" y="1"/>
                </a:lnTo>
                <a:lnTo>
                  <a:pt x="5383" y="641"/>
                </a:lnTo>
                <a:cubicBezTo>
                  <a:pt x="5516" y="693"/>
                  <a:pt x="5618" y="825"/>
                  <a:pt x="5618" y="978"/>
                </a:cubicBezTo>
                <a:cubicBezTo>
                  <a:pt x="5618" y="1181"/>
                  <a:pt x="5455" y="1333"/>
                  <a:pt x="5261" y="1333"/>
                </a:cubicBezTo>
                <a:cubicBezTo>
                  <a:pt x="5058" y="1333"/>
                  <a:pt x="4905" y="1181"/>
                  <a:pt x="4905" y="978"/>
                </a:cubicBezTo>
                <a:cubicBezTo>
                  <a:pt x="4905" y="845"/>
                  <a:pt x="4987" y="723"/>
                  <a:pt x="5098" y="662"/>
                </a:cubicBezTo>
                <a:lnTo>
                  <a:pt x="5098" y="1"/>
                </a:lnTo>
                <a:lnTo>
                  <a:pt x="3461" y="1"/>
                </a:lnTo>
                <a:lnTo>
                  <a:pt x="3369" y="641"/>
                </a:lnTo>
                <a:cubicBezTo>
                  <a:pt x="3501" y="693"/>
                  <a:pt x="3603" y="825"/>
                  <a:pt x="3603" y="978"/>
                </a:cubicBezTo>
                <a:cubicBezTo>
                  <a:pt x="3603" y="1181"/>
                  <a:pt x="3440" y="1333"/>
                  <a:pt x="3246" y="1333"/>
                </a:cubicBezTo>
                <a:cubicBezTo>
                  <a:pt x="3043" y="1333"/>
                  <a:pt x="2880" y="1181"/>
                  <a:pt x="2880" y="978"/>
                </a:cubicBezTo>
                <a:cubicBezTo>
                  <a:pt x="2880" y="845"/>
                  <a:pt x="2962" y="723"/>
                  <a:pt x="3084" y="662"/>
                </a:cubicBezTo>
                <a:lnTo>
                  <a:pt x="3084" y="1"/>
                </a:lnTo>
                <a:lnTo>
                  <a:pt x="1446" y="1"/>
                </a:lnTo>
                <a:lnTo>
                  <a:pt x="1344" y="641"/>
                </a:lnTo>
                <a:cubicBezTo>
                  <a:pt x="1487" y="693"/>
                  <a:pt x="1588" y="825"/>
                  <a:pt x="1588" y="978"/>
                </a:cubicBezTo>
                <a:cubicBezTo>
                  <a:pt x="1588" y="1181"/>
                  <a:pt x="1426" y="1333"/>
                  <a:pt x="1222" y="1333"/>
                </a:cubicBezTo>
                <a:cubicBezTo>
                  <a:pt x="1028" y="1333"/>
                  <a:pt x="865" y="1181"/>
                  <a:pt x="865" y="978"/>
                </a:cubicBezTo>
                <a:cubicBezTo>
                  <a:pt x="865" y="845"/>
                  <a:pt x="947" y="723"/>
                  <a:pt x="1069" y="662"/>
                </a:cubicBezTo>
                <a:lnTo>
                  <a:pt x="106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5"/>
          <p:cNvSpPr/>
          <p:nvPr/>
        </p:nvSpPr>
        <p:spPr>
          <a:xfrm rot="1740461">
            <a:off x="7425764" y="-687821"/>
            <a:ext cx="2269714" cy="1475484"/>
          </a:xfrm>
          <a:custGeom>
            <a:rect b="b" l="l" r="r" t="t"/>
            <a:pathLst>
              <a:path extrusionOk="0" h="11133" w="17126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Google Shape;33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100775">
            <a:off x="-432317" y="-580761"/>
            <a:ext cx="1191504" cy="186844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333" name="Google Shape;33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495850">
            <a:off x="-948880" y="4346340"/>
            <a:ext cx="3323963" cy="14104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334" name="Google Shape;334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363917">
            <a:off x="8209712" y="-931736"/>
            <a:ext cx="1473648" cy="14736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335" name="Google Shape;335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33050" y="3903825"/>
            <a:ext cx="1718287" cy="14254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336" name="Google Shape;336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0800000">
            <a:off x="-249423" y="4457301"/>
            <a:ext cx="1060376" cy="107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35"/>
          <p:cNvGrpSpPr/>
          <p:nvPr/>
        </p:nvGrpSpPr>
        <p:grpSpPr>
          <a:xfrm>
            <a:off x="109590" y="57548"/>
            <a:ext cx="925554" cy="808345"/>
            <a:chOff x="4318300" y="2960450"/>
            <a:chExt cx="161050" cy="106625"/>
          </a:xfrm>
        </p:grpSpPr>
        <p:sp>
          <p:nvSpPr>
            <p:cNvPr id="339" name="Google Shape;339;p35"/>
            <p:cNvSpPr/>
            <p:nvPr/>
          </p:nvSpPr>
          <p:spPr>
            <a:xfrm>
              <a:off x="4318300" y="2960450"/>
              <a:ext cx="153675" cy="106625"/>
            </a:xfrm>
            <a:custGeom>
              <a:rect b="b" l="l" r="r" t="t"/>
              <a:pathLst>
                <a:path extrusionOk="0" h="4265" w="6147">
                  <a:moveTo>
                    <a:pt x="5586" y="1"/>
                  </a:moveTo>
                  <a:lnTo>
                    <a:pt x="3888" y="785"/>
                  </a:lnTo>
                  <a:lnTo>
                    <a:pt x="3205" y="1100"/>
                  </a:lnTo>
                  <a:lnTo>
                    <a:pt x="6146" y="1100"/>
                  </a:lnTo>
                  <a:lnTo>
                    <a:pt x="6126" y="1079"/>
                  </a:lnTo>
                  <a:lnTo>
                    <a:pt x="6106" y="856"/>
                  </a:lnTo>
                  <a:lnTo>
                    <a:pt x="5862" y="663"/>
                  </a:lnTo>
                  <a:lnTo>
                    <a:pt x="5932" y="469"/>
                  </a:lnTo>
                  <a:lnTo>
                    <a:pt x="5719" y="388"/>
                  </a:lnTo>
                  <a:lnTo>
                    <a:pt x="5821" y="235"/>
                  </a:lnTo>
                  <a:lnTo>
                    <a:pt x="5647" y="134"/>
                  </a:lnTo>
                  <a:lnTo>
                    <a:pt x="5586" y="1"/>
                  </a:lnTo>
                  <a:close/>
                  <a:moveTo>
                    <a:pt x="1547" y="1863"/>
                  </a:moveTo>
                  <a:lnTo>
                    <a:pt x="1" y="2585"/>
                  </a:lnTo>
                  <a:lnTo>
                    <a:pt x="62" y="2718"/>
                  </a:lnTo>
                  <a:lnTo>
                    <a:pt x="21" y="2911"/>
                  </a:lnTo>
                  <a:lnTo>
                    <a:pt x="214" y="2931"/>
                  </a:lnTo>
                  <a:lnTo>
                    <a:pt x="133" y="3145"/>
                  </a:lnTo>
                  <a:lnTo>
                    <a:pt x="326" y="3216"/>
                  </a:lnTo>
                  <a:lnTo>
                    <a:pt x="316" y="3532"/>
                  </a:lnTo>
                  <a:lnTo>
                    <a:pt x="479" y="3695"/>
                  </a:lnTo>
                  <a:lnTo>
                    <a:pt x="479" y="3888"/>
                  </a:lnTo>
                  <a:lnTo>
                    <a:pt x="632" y="4000"/>
                  </a:lnTo>
                  <a:lnTo>
                    <a:pt x="652" y="4265"/>
                  </a:lnTo>
                  <a:lnTo>
                    <a:pt x="1547" y="3847"/>
                  </a:lnTo>
                  <a:lnTo>
                    <a:pt x="1547" y="1863"/>
                  </a:lnTo>
                  <a:close/>
                </a:path>
              </a:pathLst>
            </a:custGeom>
            <a:solidFill>
              <a:srgbClr val="A88A64">
                <a:alpha val="3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4356975" y="2987925"/>
              <a:ext cx="122375" cy="68725"/>
            </a:xfrm>
            <a:custGeom>
              <a:rect b="b" l="l" r="r" t="t"/>
              <a:pathLst>
                <a:path extrusionOk="0" h="2749" w="4895">
                  <a:moveTo>
                    <a:pt x="1658" y="1"/>
                  </a:moveTo>
                  <a:lnTo>
                    <a:pt x="153" y="703"/>
                  </a:lnTo>
                  <a:lnTo>
                    <a:pt x="0" y="764"/>
                  </a:lnTo>
                  <a:lnTo>
                    <a:pt x="0" y="2748"/>
                  </a:lnTo>
                  <a:lnTo>
                    <a:pt x="905" y="2331"/>
                  </a:lnTo>
                  <a:lnTo>
                    <a:pt x="3094" y="1314"/>
                  </a:lnTo>
                  <a:lnTo>
                    <a:pt x="4894" y="479"/>
                  </a:lnTo>
                  <a:lnTo>
                    <a:pt x="4701" y="296"/>
                  </a:lnTo>
                  <a:lnTo>
                    <a:pt x="4722" y="113"/>
                  </a:lnTo>
                  <a:lnTo>
                    <a:pt x="4599" y="1"/>
                  </a:lnTo>
                  <a:close/>
                </a:path>
              </a:pathLst>
            </a:custGeom>
            <a:solidFill>
              <a:srgbClr val="A88A64">
                <a:alpha val="3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1" name="Google Shape;341;p35"/>
          <p:cNvSpPr txBox="1"/>
          <p:nvPr>
            <p:ph type="title"/>
          </p:nvPr>
        </p:nvSpPr>
        <p:spPr>
          <a:xfrm>
            <a:off x="5562300" y="1805175"/>
            <a:ext cx="28686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42" name="Google Shape;342;p35"/>
          <p:cNvSpPr txBox="1"/>
          <p:nvPr>
            <p:ph idx="1" type="subTitle"/>
          </p:nvPr>
        </p:nvSpPr>
        <p:spPr>
          <a:xfrm>
            <a:off x="5562300" y="2395253"/>
            <a:ext cx="28686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1_1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9253872">
            <a:off x="-733050" y="1109063"/>
            <a:ext cx="1694200" cy="16941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346" name="Google Shape;34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10800000">
            <a:off x="7716400" y="-173326"/>
            <a:ext cx="1718287" cy="14254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sp>
        <p:nvSpPr>
          <p:cNvPr id="347" name="Google Shape;347;p36"/>
          <p:cNvSpPr/>
          <p:nvPr/>
        </p:nvSpPr>
        <p:spPr>
          <a:xfrm flipH="1" rot="-899956">
            <a:off x="-356991" y="-994446"/>
            <a:ext cx="2140198" cy="1391300"/>
          </a:xfrm>
          <a:custGeom>
            <a:rect b="b" l="l" r="r" t="t"/>
            <a:pathLst>
              <a:path extrusionOk="0" h="11133" w="17126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9253872">
            <a:off x="7877700" y="4215600"/>
            <a:ext cx="1694200" cy="16941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349" name="Google Shape;349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-11">
            <a:off x="3579272" y="-588160"/>
            <a:ext cx="3323960" cy="14104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350" name="Google Shape;350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0800000">
            <a:off x="-327511" y="4464976"/>
            <a:ext cx="1060376" cy="107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749896">
            <a:off x="8842272" y="1482235"/>
            <a:ext cx="452954" cy="94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-1800000">
            <a:off x="-220812" y="-13262"/>
            <a:ext cx="151657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579275" y="4501950"/>
            <a:ext cx="1741132" cy="4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6"/>
          <p:cNvSpPr txBox="1"/>
          <p:nvPr>
            <p:ph type="title"/>
          </p:nvPr>
        </p:nvSpPr>
        <p:spPr>
          <a:xfrm>
            <a:off x="713100" y="1805175"/>
            <a:ext cx="28686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56" name="Google Shape;356;p36"/>
          <p:cNvSpPr txBox="1"/>
          <p:nvPr>
            <p:ph idx="1" type="subTitle"/>
          </p:nvPr>
        </p:nvSpPr>
        <p:spPr>
          <a:xfrm>
            <a:off x="713100" y="2395253"/>
            <a:ext cx="28686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_1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8383777" y="4464976"/>
            <a:ext cx="1060376" cy="107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9253872">
            <a:off x="-644425" y="4444200"/>
            <a:ext cx="1694200" cy="16941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sp>
        <p:nvSpPr>
          <p:cNvPr id="361" name="Google Shape;361;p37"/>
          <p:cNvSpPr/>
          <p:nvPr/>
        </p:nvSpPr>
        <p:spPr>
          <a:xfrm rot="10164578">
            <a:off x="-128410" y="72345"/>
            <a:ext cx="2140214" cy="1391299"/>
          </a:xfrm>
          <a:custGeom>
            <a:rect b="b" l="l" r="r" t="t"/>
            <a:pathLst>
              <a:path extrusionOk="0" h="11133" w="17126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2" name="Google Shape;362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-384475" y="-173326"/>
            <a:ext cx="1718287" cy="14254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sp>
        <p:nvSpPr>
          <p:cNvPr id="363" name="Google Shape;363;p37"/>
          <p:cNvSpPr/>
          <p:nvPr/>
        </p:nvSpPr>
        <p:spPr>
          <a:xfrm rot="1447234">
            <a:off x="7376796" y="-488030"/>
            <a:ext cx="2108210" cy="1264967"/>
          </a:xfrm>
          <a:custGeom>
            <a:rect b="b" l="l" r="r" t="t"/>
            <a:pathLst>
              <a:path extrusionOk="0" h="12364" w="20606">
                <a:moveTo>
                  <a:pt x="1" y="1"/>
                </a:moveTo>
                <a:lnTo>
                  <a:pt x="1" y="12221"/>
                </a:lnTo>
                <a:lnTo>
                  <a:pt x="133" y="12302"/>
                </a:lnTo>
                <a:lnTo>
                  <a:pt x="357" y="12180"/>
                </a:lnTo>
                <a:lnTo>
                  <a:pt x="571" y="12089"/>
                </a:lnTo>
                <a:lnTo>
                  <a:pt x="804" y="12129"/>
                </a:lnTo>
                <a:lnTo>
                  <a:pt x="1059" y="12363"/>
                </a:lnTo>
                <a:lnTo>
                  <a:pt x="1263" y="12058"/>
                </a:lnTo>
                <a:lnTo>
                  <a:pt x="1517" y="12322"/>
                </a:lnTo>
                <a:lnTo>
                  <a:pt x="1731" y="12191"/>
                </a:lnTo>
                <a:lnTo>
                  <a:pt x="1944" y="12037"/>
                </a:lnTo>
                <a:lnTo>
                  <a:pt x="2168" y="11936"/>
                </a:lnTo>
                <a:lnTo>
                  <a:pt x="2402" y="11997"/>
                </a:lnTo>
                <a:lnTo>
                  <a:pt x="2626" y="11926"/>
                </a:lnTo>
                <a:lnTo>
                  <a:pt x="2870" y="12160"/>
                </a:lnTo>
                <a:lnTo>
                  <a:pt x="3094" y="12078"/>
                </a:lnTo>
                <a:lnTo>
                  <a:pt x="3328" y="12129"/>
                </a:lnTo>
                <a:lnTo>
                  <a:pt x="3531" y="11906"/>
                </a:lnTo>
                <a:lnTo>
                  <a:pt x="3776" y="12048"/>
                </a:lnTo>
                <a:lnTo>
                  <a:pt x="3969" y="11682"/>
                </a:lnTo>
                <a:lnTo>
                  <a:pt x="4223" y="11906"/>
                </a:lnTo>
                <a:lnTo>
                  <a:pt x="4458" y="11915"/>
                </a:lnTo>
                <a:lnTo>
                  <a:pt x="4671" y="11834"/>
                </a:lnTo>
                <a:lnTo>
                  <a:pt x="4895" y="11743"/>
                </a:lnTo>
                <a:lnTo>
                  <a:pt x="5139" y="11915"/>
                </a:lnTo>
                <a:lnTo>
                  <a:pt x="5363" y="11875"/>
                </a:lnTo>
                <a:lnTo>
                  <a:pt x="5566" y="11600"/>
                </a:lnTo>
                <a:lnTo>
                  <a:pt x="5801" y="11621"/>
                </a:lnTo>
                <a:lnTo>
                  <a:pt x="6034" y="11702"/>
                </a:lnTo>
                <a:lnTo>
                  <a:pt x="6248" y="11519"/>
                </a:lnTo>
                <a:lnTo>
                  <a:pt x="6482" y="11560"/>
                </a:lnTo>
                <a:lnTo>
                  <a:pt x="6717" y="11661"/>
                </a:lnTo>
                <a:lnTo>
                  <a:pt x="6950" y="11641"/>
                </a:lnTo>
                <a:lnTo>
                  <a:pt x="7164" y="11508"/>
                </a:lnTo>
                <a:lnTo>
                  <a:pt x="7398" y="11590"/>
                </a:lnTo>
                <a:lnTo>
                  <a:pt x="7622" y="11488"/>
                </a:lnTo>
                <a:lnTo>
                  <a:pt x="7856" y="11519"/>
                </a:lnTo>
                <a:lnTo>
                  <a:pt x="8069" y="11407"/>
                </a:lnTo>
                <a:lnTo>
                  <a:pt x="8304" y="11417"/>
                </a:lnTo>
                <a:lnTo>
                  <a:pt x="8507" y="11244"/>
                </a:lnTo>
                <a:lnTo>
                  <a:pt x="8761" y="11417"/>
                </a:lnTo>
                <a:lnTo>
                  <a:pt x="8965" y="11162"/>
                </a:lnTo>
                <a:lnTo>
                  <a:pt x="9209" y="11325"/>
                </a:lnTo>
                <a:lnTo>
                  <a:pt x="9443" y="11407"/>
                </a:lnTo>
                <a:lnTo>
                  <a:pt x="9647" y="11203"/>
                </a:lnTo>
                <a:lnTo>
                  <a:pt x="9891" y="11305"/>
                </a:lnTo>
                <a:lnTo>
                  <a:pt x="10125" y="11315"/>
                </a:lnTo>
                <a:lnTo>
                  <a:pt x="10319" y="11051"/>
                </a:lnTo>
                <a:lnTo>
                  <a:pt x="10573" y="11223"/>
                </a:lnTo>
                <a:lnTo>
                  <a:pt x="10796" y="11173"/>
                </a:lnTo>
                <a:lnTo>
                  <a:pt x="11000" y="10929"/>
                </a:lnTo>
                <a:lnTo>
                  <a:pt x="11234" y="10990"/>
                </a:lnTo>
                <a:lnTo>
                  <a:pt x="11468" y="11010"/>
                </a:lnTo>
                <a:lnTo>
                  <a:pt x="11702" y="11061"/>
                </a:lnTo>
                <a:lnTo>
                  <a:pt x="11947" y="11203"/>
                </a:lnTo>
                <a:lnTo>
                  <a:pt x="12160" y="11061"/>
                </a:lnTo>
                <a:lnTo>
                  <a:pt x="12384" y="11010"/>
                </a:lnTo>
                <a:lnTo>
                  <a:pt x="12628" y="11173"/>
                </a:lnTo>
                <a:lnTo>
                  <a:pt x="12822" y="10837"/>
                </a:lnTo>
                <a:lnTo>
                  <a:pt x="13035" y="10715"/>
                </a:lnTo>
                <a:lnTo>
                  <a:pt x="13269" y="10786"/>
                </a:lnTo>
                <a:lnTo>
                  <a:pt x="13493" y="10725"/>
                </a:lnTo>
                <a:lnTo>
                  <a:pt x="13758" y="11010"/>
                </a:lnTo>
                <a:lnTo>
                  <a:pt x="13982" y="10979"/>
                </a:lnTo>
                <a:lnTo>
                  <a:pt x="14205" y="10929"/>
                </a:lnTo>
                <a:lnTo>
                  <a:pt x="14429" y="10868"/>
                </a:lnTo>
                <a:lnTo>
                  <a:pt x="14653" y="10837"/>
                </a:lnTo>
                <a:lnTo>
                  <a:pt x="14857" y="10633"/>
                </a:lnTo>
                <a:lnTo>
                  <a:pt x="15101" y="10746"/>
                </a:lnTo>
                <a:lnTo>
                  <a:pt x="15334" y="10847"/>
                </a:lnTo>
                <a:lnTo>
                  <a:pt x="15549" y="10633"/>
                </a:lnTo>
                <a:lnTo>
                  <a:pt x="15793" y="10796"/>
                </a:lnTo>
                <a:lnTo>
                  <a:pt x="16006" y="10694"/>
                </a:lnTo>
                <a:lnTo>
                  <a:pt x="16240" y="10746"/>
                </a:lnTo>
                <a:lnTo>
                  <a:pt x="16454" y="10532"/>
                </a:lnTo>
                <a:lnTo>
                  <a:pt x="16698" y="10685"/>
                </a:lnTo>
                <a:lnTo>
                  <a:pt x="16892" y="10328"/>
                </a:lnTo>
                <a:lnTo>
                  <a:pt x="17136" y="10522"/>
                </a:lnTo>
                <a:lnTo>
                  <a:pt x="17349" y="10400"/>
                </a:lnTo>
                <a:lnTo>
                  <a:pt x="17573" y="10308"/>
                </a:lnTo>
                <a:lnTo>
                  <a:pt x="17807" y="10369"/>
                </a:lnTo>
                <a:lnTo>
                  <a:pt x="18052" y="10471"/>
                </a:lnTo>
                <a:lnTo>
                  <a:pt x="18255" y="10237"/>
                </a:lnTo>
                <a:lnTo>
                  <a:pt x="18489" y="10278"/>
                </a:lnTo>
                <a:lnTo>
                  <a:pt x="18733" y="10430"/>
                </a:lnTo>
                <a:lnTo>
                  <a:pt x="18957" y="10379"/>
                </a:lnTo>
                <a:lnTo>
                  <a:pt x="19171" y="10226"/>
                </a:lnTo>
                <a:lnTo>
                  <a:pt x="19395" y="10206"/>
                </a:lnTo>
                <a:lnTo>
                  <a:pt x="19628" y="10247"/>
                </a:lnTo>
                <a:lnTo>
                  <a:pt x="19832" y="10043"/>
                </a:lnTo>
                <a:lnTo>
                  <a:pt x="20087" y="10237"/>
                </a:lnTo>
                <a:lnTo>
                  <a:pt x="20290" y="10054"/>
                </a:lnTo>
                <a:lnTo>
                  <a:pt x="20534" y="10125"/>
                </a:lnTo>
                <a:lnTo>
                  <a:pt x="20605" y="10176"/>
                </a:lnTo>
                <a:lnTo>
                  <a:pt x="20605" y="1"/>
                </a:lnTo>
                <a:lnTo>
                  <a:pt x="19598" y="1"/>
                </a:lnTo>
                <a:lnTo>
                  <a:pt x="19496" y="641"/>
                </a:lnTo>
                <a:cubicBezTo>
                  <a:pt x="19639" y="693"/>
                  <a:pt x="19730" y="825"/>
                  <a:pt x="19730" y="978"/>
                </a:cubicBezTo>
                <a:cubicBezTo>
                  <a:pt x="19730" y="1181"/>
                  <a:pt x="19578" y="1333"/>
                  <a:pt x="19374" y="1333"/>
                </a:cubicBezTo>
                <a:cubicBezTo>
                  <a:pt x="19181" y="1333"/>
                  <a:pt x="19018" y="1181"/>
                  <a:pt x="19018" y="978"/>
                </a:cubicBezTo>
                <a:cubicBezTo>
                  <a:pt x="19018" y="845"/>
                  <a:pt x="19099" y="723"/>
                  <a:pt x="19221" y="662"/>
                </a:cubicBezTo>
                <a:lnTo>
                  <a:pt x="19221" y="1"/>
                </a:lnTo>
                <a:lnTo>
                  <a:pt x="17584" y="1"/>
                </a:lnTo>
                <a:lnTo>
                  <a:pt x="17482" y="641"/>
                </a:lnTo>
                <a:cubicBezTo>
                  <a:pt x="17624" y="693"/>
                  <a:pt x="17715" y="825"/>
                  <a:pt x="17715" y="978"/>
                </a:cubicBezTo>
                <a:cubicBezTo>
                  <a:pt x="17715" y="1181"/>
                  <a:pt x="17563" y="1333"/>
                  <a:pt x="17360" y="1333"/>
                </a:cubicBezTo>
                <a:cubicBezTo>
                  <a:pt x="17166" y="1333"/>
                  <a:pt x="17003" y="1181"/>
                  <a:pt x="17003" y="978"/>
                </a:cubicBezTo>
                <a:cubicBezTo>
                  <a:pt x="17003" y="845"/>
                  <a:pt x="17085" y="723"/>
                  <a:pt x="17207" y="662"/>
                </a:cubicBezTo>
                <a:lnTo>
                  <a:pt x="17207" y="1"/>
                </a:lnTo>
                <a:lnTo>
                  <a:pt x="15569" y="1"/>
                </a:lnTo>
                <a:lnTo>
                  <a:pt x="15467" y="641"/>
                </a:lnTo>
                <a:cubicBezTo>
                  <a:pt x="15599" y="693"/>
                  <a:pt x="15701" y="825"/>
                  <a:pt x="15701" y="978"/>
                </a:cubicBezTo>
                <a:cubicBezTo>
                  <a:pt x="15701" y="1181"/>
                  <a:pt x="15538" y="1333"/>
                  <a:pt x="15345" y="1333"/>
                </a:cubicBezTo>
                <a:cubicBezTo>
                  <a:pt x="15142" y="1333"/>
                  <a:pt x="14988" y="1181"/>
                  <a:pt x="14988" y="978"/>
                </a:cubicBezTo>
                <a:cubicBezTo>
                  <a:pt x="14988" y="845"/>
                  <a:pt x="15070" y="723"/>
                  <a:pt x="15182" y="662"/>
                </a:cubicBezTo>
                <a:lnTo>
                  <a:pt x="15182" y="1"/>
                </a:lnTo>
                <a:lnTo>
                  <a:pt x="13544" y="1"/>
                </a:lnTo>
                <a:lnTo>
                  <a:pt x="13452" y="641"/>
                </a:lnTo>
                <a:cubicBezTo>
                  <a:pt x="13584" y="693"/>
                  <a:pt x="13686" y="825"/>
                  <a:pt x="13686" y="978"/>
                </a:cubicBezTo>
                <a:cubicBezTo>
                  <a:pt x="13686" y="1181"/>
                  <a:pt x="13523" y="1333"/>
                  <a:pt x="13330" y="1333"/>
                </a:cubicBezTo>
                <a:cubicBezTo>
                  <a:pt x="13127" y="1333"/>
                  <a:pt x="12964" y="1181"/>
                  <a:pt x="12964" y="978"/>
                </a:cubicBezTo>
                <a:cubicBezTo>
                  <a:pt x="12964" y="845"/>
                  <a:pt x="13055" y="723"/>
                  <a:pt x="13168" y="662"/>
                </a:cubicBezTo>
                <a:lnTo>
                  <a:pt x="13168" y="1"/>
                </a:lnTo>
                <a:lnTo>
                  <a:pt x="11529" y="1"/>
                </a:lnTo>
                <a:lnTo>
                  <a:pt x="11427" y="641"/>
                </a:lnTo>
                <a:cubicBezTo>
                  <a:pt x="11570" y="693"/>
                  <a:pt x="11671" y="825"/>
                  <a:pt x="11671" y="978"/>
                </a:cubicBezTo>
                <a:cubicBezTo>
                  <a:pt x="11671" y="1181"/>
                  <a:pt x="11509" y="1333"/>
                  <a:pt x="11305" y="1333"/>
                </a:cubicBezTo>
                <a:cubicBezTo>
                  <a:pt x="11112" y="1333"/>
                  <a:pt x="10949" y="1181"/>
                  <a:pt x="10949" y="978"/>
                </a:cubicBezTo>
                <a:cubicBezTo>
                  <a:pt x="10949" y="845"/>
                  <a:pt x="11031" y="723"/>
                  <a:pt x="11153" y="662"/>
                </a:cubicBezTo>
                <a:lnTo>
                  <a:pt x="11153" y="1"/>
                </a:lnTo>
                <a:lnTo>
                  <a:pt x="9514" y="1"/>
                </a:lnTo>
                <a:lnTo>
                  <a:pt x="9413" y="641"/>
                </a:lnTo>
                <a:cubicBezTo>
                  <a:pt x="9555" y="693"/>
                  <a:pt x="9647" y="825"/>
                  <a:pt x="9647" y="978"/>
                </a:cubicBezTo>
                <a:cubicBezTo>
                  <a:pt x="9647" y="1181"/>
                  <a:pt x="9494" y="1333"/>
                  <a:pt x="9290" y="1333"/>
                </a:cubicBezTo>
                <a:cubicBezTo>
                  <a:pt x="9098" y="1333"/>
                  <a:pt x="8935" y="1181"/>
                  <a:pt x="8935" y="978"/>
                </a:cubicBezTo>
                <a:cubicBezTo>
                  <a:pt x="8935" y="845"/>
                  <a:pt x="9016" y="723"/>
                  <a:pt x="9138" y="662"/>
                </a:cubicBezTo>
                <a:lnTo>
                  <a:pt x="9138" y="1"/>
                </a:lnTo>
                <a:lnTo>
                  <a:pt x="7500" y="1"/>
                </a:lnTo>
                <a:lnTo>
                  <a:pt x="7398" y="641"/>
                </a:lnTo>
                <a:cubicBezTo>
                  <a:pt x="7531" y="693"/>
                  <a:pt x="7632" y="825"/>
                  <a:pt x="7632" y="978"/>
                </a:cubicBezTo>
                <a:cubicBezTo>
                  <a:pt x="7632" y="1181"/>
                  <a:pt x="7470" y="1333"/>
                  <a:pt x="7276" y="1333"/>
                </a:cubicBezTo>
                <a:cubicBezTo>
                  <a:pt x="7083" y="1333"/>
                  <a:pt x="6920" y="1181"/>
                  <a:pt x="6920" y="978"/>
                </a:cubicBezTo>
                <a:cubicBezTo>
                  <a:pt x="6920" y="845"/>
                  <a:pt x="7001" y="723"/>
                  <a:pt x="7113" y="662"/>
                </a:cubicBezTo>
                <a:lnTo>
                  <a:pt x="7113" y="1"/>
                </a:lnTo>
                <a:lnTo>
                  <a:pt x="5475" y="1"/>
                </a:lnTo>
                <a:lnTo>
                  <a:pt x="5383" y="641"/>
                </a:lnTo>
                <a:cubicBezTo>
                  <a:pt x="5516" y="693"/>
                  <a:pt x="5618" y="825"/>
                  <a:pt x="5618" y="978"/>
                </a:cubicBezTo>
                <a:cubicBezTo>
                  <a:pt x="5618" y="1181"/>
                  <a:pt x="5455" y="1333"/>
                  <a:pt x="5261" y="1333"/>
                </a:cubicBezTo>
                <a:cubicBezTo>
                  <a:pt x="5058" y="1333"/>
                  <a:pt x="4905" y="1181"/>
                  <a:pt x="4905" y="978"/>
                </a:cubicBezTo>
                <a:cubicBezTo>
                  <a:pt x="4905" y="845"/>
                  <a:pt x="4987" y="723"/>
                  <a:pt x="5098" y="662"/>
                </a:cubicBezTo>
                <a:lnTo>
                  <a:pt x="5098" y="1"/>
                </a:lnTo>
                <a:lnTo>
                  <a:pt x="3461" y="1"/>
                </a:lnTo>
                <a:lnTo>
                  <a:pt x="3369" y="641"/>
                </a:lnTo>
                <a:cubicBezTo>
                  <a:pt x="3501" y="693"/>
                  <a:pt x="3603" y="825"/>
                  <a:pt x="3603" y="978"/>
                </a:cubicBezTo>
                <a:cubicBezTo>
                  <a:pt x="3603" y="1181"/>
                  <a:pt x="3440" y="1333"/>
                  <a:pt x="3246" y="1333"/>
                </a:cubicBezTo>
                <a:cubicBezTo>
                  <a:pt x="3043" y="1333"/>
                  <a:pt x="2880" y="1181"/>
                  <a:pt x="2880" y="978"/>
                </a:cubicBezTo>
                <a:cubicBezTo>
                  <a:pt x="2880" y="845"/>
                  <a:pt x="2962" y="723"/>
                  <a:pt x="3084" y="662"/>
                </a:cubicBezTo>
                <a:lnTo>
                  <a:pt x="3084" y="1"/>
                </a:lnTo>
                <a:lnTo>
                  <a:pt x="1446" y="1"/>
                </a:lnTo>
                <a:lnTo>
                  <a:pt x="1344" y="641"/>
                </a:lnTo>
                <a:cubicBezTo>
                  <a:pt x="1487" y="693"/>
                  <a:pt x="1588" y="825"/>
                  <a:pt x="1588" y="978"/>
                </a:cubicBezTo>
                <a:cubicBezTo>
                  <a:pt x="1588" y="1181"/>
                  <a:pt x="1426" y="1333"/>
                  <a:pt x="1222" y="1333"/>
                </a:cubicBezTo>
                <a:cubicBezTo>
                  <a:pt x="1028" y="1333"/>
                  <a:pt x="865" y="1181"/>
                  <a:pt x="865" y="978"/>
                </a:cubicBezTo>
                <a:cubicBezTo>
                  <a:pt x="865" y="845"/>
                  <a:pt x="947" y="723"/>
                  <a:pt x="1069" y="662"/>
                </a:cubicBezTo>
                <a:lnTo>
                  <a:pt x="106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4" name="Google Shape;364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5399989">
            <a:off x="7216197" y="1993515"/>
            <a:ext cx="3323960" cy="14104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365" name="Google Shape;365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749896">
            <a:off x="8865222" y="1036960"/>
            <a:ext cx="452954" cy="94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 rot="749896">
            <a:off x="-237353" y="1866985"/>
            <a:ext cx="452954" cy="94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813713" y="4527901"/>
            <a:ext cx="151657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7"/>
          <p:cNvSpPr txBox="1"/>
          <p:nvPr>
            <p:ph idx="1" type="body"/>
          </p:nvPr>
        </p:nvSpPr>
        <p:spPr>
          <a:xfrm>
            <a:off x="713000" y="1764100"/>
            <a:ext cx="3736500" cy="28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70" name="Google Shape;370;p37"/>
          <p:cNvSpPr txBox="1"/>
          <p:nvPr>
            <p:ph idx="2" type="body"/>
          </p:nvPr>
        </p:nvSpPr>
        <p:spPr>
          <a:xfrm>
            <a:off x="4694500" y="1764100"/>
            <a:ext cx="3736500" cy="28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71" name="Google Shape;371;p37"/>
          <p:cNvSpPr txBox="1"/>
          <p:nvPr>
            <p:ph type="title"/>
          </p:nvPr>
        </p:nvSpPr>
        <p:spPr>
          <a:xfrm>
            <a:off x="713300" y="110456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2" name="Google Shape;372;p37"/>
          <p:cNvSpPr txBox="1"/>
          <p:nvPr>
            <p:ph idx="3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8383777" y="4464976"/>
            <a:ext cx="1060376" cy="107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9253872">
            <a:off x="-644425" y="4444200"/>
            <a:ext cx="1694200" cy="16941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sp>
        <p:nvSpPr>
          <p:cNvPr id="377" name="Google Shape;377;p38"/>
          <p:cNvSpPr/>
          <p:nvPr/>
        </p:nvSpPr>
        <p:spPr>
          <a:xfrm rot="10164578">
            <a:off x="-128410" y="72345"/>
            <a:ext cx="2140214" cy="1391299"/>
          </a:xfrm>
          <a:custGeom>
            <a:rect b="b" l="l" r="r" t="t"/>
            <a:pathLst>
              <a:path extrusionOk="0" h="11133" w="17126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8" name="Google Shape;378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-384475" y="-173326"/>
            <a:ext cx="1718287" cy="14254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sp>
        <p:nvSpPr>
          <p:cNvPr id="379" name="Google Shape;379;p38"/>
          <p:cNvSpPr/>
          <p:nvPr/>
        </p:nvSpPr>
        <p:spPr>
          <a:xfrm rot="1447234">
            <a:off x="7376796" y="-488030"/>
            <a:ext cx="2108210" cy="1264967"/>
          </a:xfrm>
          <a:custGeom>
            <a:rect b="b" l="l" r="r" t="t"/>
            <a:pathLst>
              <a:path extrusionOk="0" h="12364" w="20606">
                <a:moveTo>
                  <a:pt x="1" y="1"/>
                </a:moveTo>
                <a:lnTo>
                  <a:pt x="1" y="12221"/>
                </a:lnTo>
                <a:lnTo>
                  <a:pt x="133" y="12302"/>
                </a:lnTo>
                <a:lnTo>
                  <a:pt x="357" y="12180"/>
                </a:lnTo>
                <a:lnTo>
                  <a:pt x="571" y="12089"/>
                </a:lnTo>
                <a:lnTo>
                  <a:pt x="804" y="12129"/>
                </a:lnTo>
                <a:lnTo>
                  <a:pt x="1059" y="12363"/>
                </a:lnTo>
                <a:lnTo>
                  <a:pt x="1263" y="12058"/>
                </a:lnTo>
                <a:lnTo>
                  <a:pt x="1517" y="12322"/>
                </a:lnTo>
                <a:lnTo>
                  <a:pt x="1731" y="12191"/>
                </a:lnTo>
                <a:lnTo>
                  <a:pt x="1944" y="12037"/>
                </a:lnTo>
                <a:lnTo>
                  <a:pt x="2168" y="11936"/>
                </a:lnTo>
                <a:lnTo>
                  <a:pt x="2402" y="11997"/>
                </a:lnTo>
                <a:lnTo>
                  <a:pt x="2626" y="11926"/>
                </a:lnTo>
                <a:lnTo>
                  <a:pt x="2870" y="12160"/>
                </a:lnTo>
                <a:lnTo>
                  <a:pt x="3094" y="12078"/>
                </a:lnTo>
                <a:lnTo>
                  <a:pt x="3328" y="12129"/>
                </a:lnTo>
                <a:lnTo>
                  <a:pt x="3531" y="11906"/>
                </a:lnTo>
                <a:lnTo>
                  <a:pt x="3776" y="12048"/>
                </a:lnTo>
                <a:lnTo>
                  <a:pt x="3969" y="11682"/>
                </a:lnTo>
                <a:lnTo>
                  <a:pt x="4223" y="11906"/>
                </a:lnTo>
                <a:lnTo>
                  <a:pt x="4458" y="11915"/>
                </a:lnTo>
                <a:lnTo>
                  <a:pt x="4671" y="11834"/>
                </a:lnTo>
                <a:lnTo>
                  <a:pt x="4895" y="11743"/>
                </a:lnTo>
                <a:lnTo>
                  <a:pt x="5139" y="11915"/>
                </a:lnTo>
                <a:lnTo>
                  <a:pt x="5363" y="11875"/>
                </a:lnTo>
                <a:lnTo>
                  <a:pt x="5566" y="11600"/>
                </a:lnTo>
                <a:lnTo>
                  <a:pt x="5801" y="11621"/>
                </a:lnTo>
                <a:lnTo>
                  <a:pt x="6034" y="11702"/>
                </a:lnTo>
                <a:lnTo>
                  <a:pt x="6248" y="11519"/>
                </a:lnTo>
                <a:lnTo>
                  <a:pt x="6482" y="11560"/>
                </a:lnTo>
                <a:lnTo>
                  <a:pt x="6717" y="11661"/>
                </a:lnTo>
                <a:lnTo>
                  <a:pt x="6950" y="11641"/>
                </a:lnTo>
                <a:lnTo>
                  <a:pt x="7164" y="11508"/>
                </a:lnTo>
                <a:lnTo>
                  <a:pt x="7398" y="11590"/>
                </a:lnTo>
                <a:lnTo>
                  <a:pt x="7622" y="11488"/>
                </a:lnTo>
                <a:lnTo>
                  <a:pt x="7856" y="11519"/>
                </a:lnTo>
                <a:lnTo>
                  <a:pt x="8069" y="11407"/>
                </a:lnTo>
                <a:lnTo>
                  <a:pt x="8304" y="11417"/>
                </a:lnTo>
                <a:lnTo>
                  <a:pt x="8507" y="11244"/>
                </a:lnTo>
                <a:lnTo>
                  <a:pt x="8761" y="11417"/>
                </a:lnTo>
                <a:lnTo>
                  <a:pt x="8965" y="11162"/>
                </a:lnTo>
                <a:lnTo>
                  <a:pt x="9209" y="11325"/>
                </a:lnTo>
                <a:lnTo>
                  <a:pt x="9443" y="11407"/>
                </a:lnTo>
                <a:lnTo>
                  <a:pt x="9647" y="11203"/>
                </a:lnTo>
                <a:lnTo>
                  <a:pt x="9891" y="11305"/>
                </a:lnTo>
                <a:lnTo>
                  <a:pt x="10125" y="11315"/>
                </a:lnTo>
                <a:lnTo>
                  <a:pt x="10319" y="11051"/>
                </a:lnTo>
                <a:lnTo>
                  <a:pt x="10573" y="11223"/>
                </a:lnTo>
                <a:lnTo>
                  <a:pt x="10796" y="11173"/>
                </a:lnTo>
                <a:lnTo>
                  <a:pt x="11000" y="10929"/>
                </a:lnTo>
                <a:lnTo>
                  <a:pt x="11234" y="10990"/>
                </a:lnTo>
                <a:lnTo>
                  <a:pt x="11468" y="11010"/>
                </a:lnTo>
                <a:lnTo>
                  <a:pt x="11702" y="11061"/>
                </a:lnTo>
                <a:lnTo>
                  <a:pt x="11947" y="11203"/>
                </a:lnTo>
                <a:lnTo>
                  <a:pt x="12160" y="11061"/>
                </a:lnTo>
                <a:lnTo>
                  <a:pt x="12384" y="11010"/>
                </a:lnTo>
                <a:lnTo>
                  <a:pt x="12628" y="11173"/>
                </a:lnTo>
                <a:lnTo>
                  <a:pt x="12822" y="10837"/>
                </a:lnTo>
                <a:lnTo>
                  <a:pt x="13035" y="10715"/>
                </a:lnTo>
                <a:lnTo>
                  <a:pt x="13269" y="10786"/>
                </a:lnTo>
                <a:lnTo>
                  <a:pt x="13493" y="10725"/>
                </a:lnTo>
                <a:lnTo>
                  <a:pt x="13758" y="11010"/>
                </a:lnTo>
                <a:lnTo>
                  <a:pt x="13982" y="10979"/>
                </a:lnTo>
                <a:lnTo>
                  <a:pt x="14205" y="10929"/>
                </a:lnTo>
                <a:lnTo>
                  <a:pt x="14429" y="10868"/>
                </a:lnTo>
                <a:lnTo>
                  <a:pt x="14653" y="10837"/>
                </a:lnTo>
                <a:lnTo>
                  <a:pt x="14857" y="10633"/>
                </a:lnTo>
                <a:lnTo>
                  <a:pt x="15101" y="10746"/>
                </a:lnTo>
                <a:lnTo>
                  <a:pt x="15334" y="10847"/>
                </a:lnTo>
                <a:lnTo>
                  <a:pt x="15549" y="10633"/>
                </a:lnTo>
                <a:lnTo>
                  <a:pt x="15793" y="10796"/>
                </a:lnTo>
                <a:lnTo>
                  <a:pt x="16006" y="10694"/>
                </a:lnTo>
                <a:lnTo>
                  <a:pt x="16240" y="10746"/>
                </a:lnTo>
                <a:lnTo>
                  <a:pt x="16454" y="10532"/>
                </a:lnTo>
                <a:lnTo>
                  <a:pt x="16698" y="10685"/>
                </a:lnTo>
                <a:lnTo>
                  <a:pt x="16892" y="10328"/>
                </a:lnTo>
                <a:lnTo>
                  <a:pt x="17136" y="10522"/>
                </a:lnTo>
                <a:lnTo>
                  <a:pt x="17349" y="10400"/>
                </a:lnTo>
                <a:lnTo>
                  <a:pt x="17573" y="10308"/>
                </a:lnTo>
                <a:lnTo>
                  <a:pt x="17807" y="10369"/>
                </a:lnTo>
                <a:lnTo>
                  <a:pt x="18052" y="10471"/>
                </a:lnTo>
                <a:lnTo>
                  <a:pt x="18255" y="10237"/>
                </a:lnTo>
                <a:lnTo>
                  <a:pt x="18489" y="10278"/>
                </a:lnTo>
                <a:lnTo>
                  <a:pt x="18733" y="10430"/>
                </a:lnTo>
                <a:lnTo>
                  <a:pt x="18957" y="10379"/>
                </a:lnTo>
                <a:lnTo>
                  <a:pt x="19171" y="10226"/>
                </a:lnTo>
                <a:lnTo>
                  <a:pt x="19395" y="10206"/>
                </a:lnTo>
                <a:lnTo>
                  <a:pt x="19628" y="10247"/>
                </a:lnTo>
                <a:lnTo>
                  <a:pt x="19832" y="10043"/>
                </a:lnTo>
                <a:lnTo>
                  <a:pt x="20087" y="10237"/>
                </a:lnTo>
                <a:lnTo>
                  <a:pt x="20290" y="10054"/>
                </a:lnTo>
                <a:lnTo>
                  <a:pt x="20534" y="10125"/>
                </a:lnTo>
                <a:lnTo>
                  <a:pt x="20605" y="10176"/>
                </a:lnTo>
                <a:lnTo>
                  <a:pt x="20605" y="1"/>
                </a:lnTo>
                <a:lnTo>
                  <a:pt x="19598" y="1"/>
                </a:lnTo>
                <a:lnTo>
                  <a:pt x="19496" y="641"/>
                </a:lnTo>
                <a:cubicBezTo>
                  <a:pt x="19639" y="693"/>
                  <a:pt x="19730" y="825"/>
                  <a:pt x="19730" y="978"/>
                </a:cubicBezTo>
                <a:cubicBezTo>
                  <a:pt x="19730" y="1181"/>
                  <a:pt x="19578" y="1333"/>
                  <a:pt x="19374" y="1333"/>
                </a:cubicBezTo>
                <a:cubicBezTo>
                  <a:pt x="19181" y="1333"/>
                  <a:pt x="19018" y="1181"/>
                  <a:pt x="19018" y="978"/>
                </a:cubicBezTo>
                <a:cubicBezTo>
                  <a:pt x="19018" y="845"/>
                  <a:pt x="19099" y="723"/>
                  <a:pt x="19221" y="662"/>
                </a:cubicBezTo>
                <a:lnTo>
                  <a:pt x="19221" y="1"/>
                </a:lnTo>
                <a:lnTo>
                  <a:pt x="17584" y="1"/>
                </a:lnTo>
                <a:lnTo>
                  <a:pt x="17482" y="641"/>
                </a:lnTo>
                <a:cubicBezTo>
                  <a:pt x="17624" y="693"/>
                  <a:pt x="17715" y="825"/>
                  <a:pt x="17715" y="978"/>
                </a:cubicBezTo>
                <a:cubicBezTo>
                  <a:pt x="17715" y="1181"/>
                  <a:pt x="17563" y="1333"/>
                  <a:pt x="17360" y="1333"/>
                </a:cubicBezTo>
                <a:cubicBezTo>
                  <a:pt x="17166" y="1333"/>
                  <a:pt x="17003" y="1181"/>
                  <a:pt x="17003" y="978"/>
                </a:cubicBezTo>
                <a:cubicBezTo>
                  <a:pt x="17003" y="845"/>
                  <a:pt x="17085" y="723"/>
                  <a:pt x="17207" y="662"/>
                </a:cubicBezTo>
                <a:lnTo>
                  <a:pt x="17207" y="1"/>
                </a:lnTo>
                <a:lnTo>
                  <a:pt x="15569" y="1"/>
                </a:lnTo>
                <a:lnTo>
                  <a:pt x="15467" y="641"/>
                </a:lnTo>
                <a:cubicBezTo>
                  <a:pt x="15599" y="693"/>
                  <a:pt x="15701" y="825"/>
                  <a:pt x="15701" y="978"/>
                </a:cubicBezTo>
                <a:cubicBezTo>
                  <a:pt x="15701" y="1181"/>
                  <a:pt x="15538" y="1333"/>
                  <a:pt x="15345" y="1333"/>
                </a:cubicBezTo>
                <a:cubicBezTo>
                  <a:pt x="15142" y="1333"/>
                  <a:pt x="14988" y="1181"/>
                  <a:pt x="14988" y="978"/>
                </a:cubicBezTo>
                <a:cubicBezTo>
                  <a:pt x="14988" y="845"/>
                  <a:pt x="15070" y="723"/>
                  <a:pt x="15182" y="662"/>
                </a:cubicBezTo>
                <a:lnTo>
                  <a:pt x="15182" y="1"/>
                </a:lnTo>
                <a:lnTo>
                  <a:pt x="13544" y="1"/>
                </a:lnTo>
                <a:lnTo>
                  <a:pt x="13452" y="641"/>
                </a:lnTo>
                <a:cubicBezTo>
                  <a:pt x="13584" y="693"/>
                  <a:pt x="13686" y="825"/>
                  <a:pt x="13686" y="978"/>
                </a:cubicBezTo>
                <a:cubicBezTo>
                  <a:pt x="13686" y="1181"/>
                  <a:pt x="13523" y="1333"/>
                  <a:pt x="13330" y="1333"/>
                </a:cubicBezTo>
                <a:cubicBezTo>
                  <a:pt x="13127" y="1333"/>
                  <a:pt x="12964" y="1181"/>
                  <a:pt x="12964" y="978"/>
                </a:cubicBezTo>
                <a:cubicBezTo>
                  <a:pt x="12964" y="845"/>
                  <a:pt x="13055" y="723"/>
                  <a:pt x="13168" y="662"/>
                </a:cubicBezTo>
                <a:lnTo>
                  <a:pt x="13168" y="1"/>
                </a:lnTo>
                <a:lnTo>
                  <a:pt x="11529" y="1"/>
                </a:lnTo>
                <a:lnTo>
                  <a:pt x="11427" y="641"/>
                </a:lnTo>
                <a:cubicBezTo>
                  <a:pt x="11570" y="693"/>
                  <a:pt x="11671" y="825"/>
                  <a:pt x="11671" y="978"/>
                </a:cubicBezTo>
                <a:cubicBezTo>
                  <a:pt x="11671" y="1181"/>
                  <a:pt x="11509" y="1333"/>
                  <a:pt x="11305" y="1333"/>
                </a:cubicBezTo>
                <a:cubicBezTo>
                  <a:pt x="11112" y="1333"/>
                  <a:pt x="10949" y="1181"/>
                  <a:pt x="10949" y="978"/>
                </a:cubicBezTo>
                <a:cubicBezTo>
                  <a:pt x="10949" y="845"/>
                  <a:pt x="11031" y="723"/>
                  <a:pt x="11153" y="662"/>
                </a:cubicBezTo>
                <a:lnTo>
                  <a:pt x="11153" y="1"/>
                </a:lnTo>
                <a:lnTo>
                  <a:pt x="9514" y="1"/>
                </a:lnTo>
                <a:lnTo>
                  <a:pt x="9413" y="641"/>
                </a:lnTo>
                <a:cubicBezTo>
                  <a:pt x="9555" y="693"/>
                  <a:pt x="9647" y="825"/>
                  <a:pt x="9647" y="978"/>
                </a:cubicBezTo>
                <a:cubicBezTo>
                  <a:pt x="9647" y="1181"/>
                  <a:pt x="9494" y="1333"/>
                  <a:pt x="9290" y="1333"/>
                </a:cubicBezTo>
                <a:cubicBezTo>
                  <a:pt x="9098" y="1333"/>
                  <a:pt x="8935" y="1181"/>
                  <a:pt x="8935" y="978"/>
                </a:cubicBezTo>
                <a:cubicBezTo>
                  <a:pt x="8935" y="845"/>
                  <a:pt x="9016" y="723"/>
                  <a:pt x="9138" y="662"/>
                </a:cubicBezTo>
                <a:lnTo>
                  <a:pt x="9138" y="1"/>
                </a:lnTo>
                <a:lnTo>
                  <a:pt x="7500" y="1"/>
                </a:lnTo>
                <a:lnTo>
                  <a:pt x="7398" y="641"/>
                </a:lnTo>
                <a:cubicBezTo>
                  <a:pt x="7531" y="693"/>
                  <a:pt x="7632" y="825"/>
                  <a:pt x="7632" y="978"/>
                </a:cubicBezTo>
                <a:cubicBezTo>
                  <a:pt x="7632" y="1181"/>
                  <a:pt x="7470" y="1333"/>
                  <a:pt x="7276" y="1333"/>
                </a:cubicBezTo>
                <a:cubicBezTo>
                  <a:pt x="7083" y="1333"/>
                  <a:pt x="6920" y="1181"/>
                  <a:pt x="6920" y="978"/>
                </a:cubicBezTo>
                <a:cubicBezTo>
                  <a:pt x="6920" y="845"/>
                  <a:pt x="7001" y="723"/>
                  <a:pt x="7113" y="662"/>
                </a:cubicBezTo>
                <a:lnTo>
                  <a:pt x="7113" y="1"/>
                </a:lnTo>
                <a:lnTo>
                  <a:pt x="5475" y="1"/>
                </a:lnTo>
                <a:lnTo>
                  <a:pt x="5383" y="641"/>
                </a:lnTo>
                <a:cubicBezTo>
                  <a:pt x="5516" y="693"/>
                  <a:pt x="5618" y="825"/>
                  <a:pt x="5618" y="978"/>
                </a:cubicBezTo>
                <a:cubicBezTo>
                  <a:pt x="5618" y="1181"/>
                  <a:pt x="5455" y="1333"/>
                  <a:pt x="5261" y="1333"/>
                </a:cubicBezTo>
                <a:cubicBezTo>
                  <a:pt x="5058" y="1333"/>
                  <a:pt x="4905" y="1181"/>
                  <a:pt x="4905" y="978"/>
                </a:cubicBezTo>
                <a:cubicBezTo>
                  <a:pt x="4905" y="845"/>
                  <a:pt x="4987" y="723"/>
                  <a:pt x="5098" y="662"/>
                </a:cubicBezTo>
                <a:lnTo>
                  <a:pt x="5098" y="1"/>
                </a:lnTo>
                <a:lnTo>
                  <a:pt x="3461" y="1"/>
                </a:lnTo>
                <a:lnTo>
                  <a:pt x="3369" y="641"/>
                </a:lnTo>
                <a:cubicBezTo>
                  <a:pt x="3501" y="693"/>
                  <a:pt x="3603" y="825"/>
                  <a:pt x="3603" y="978"/>
                </a:cubicBezTo>
                <a:cubicBezTo>
                  <a:pt x="3603" y="1181"/>
                  <a:pt x="3440" y="1333"/>
                  <a:pt x="3246" y="1333"/>
                </a:cubicBezTo>
                <a:cubicBezTo>
                  <a:pt x="3043" y="1333"/>
                  <a:pt x="2880" y="1181"/>
                  <a:pt x="2880" y="978"/>
                </a:cubicBezTo>
                <a:cubicBezTo>
                  <a:pt x="2880" y="845"/>
                  <a:pt x="2962" y="723"/>
                  <a:pt x="3084" y="662"/>
                </a:cubicBezTo>
                <a:lnTo>
                  <a:pt x="3084" y="1"/>
                </a:lnTo>
                <a:lnTo>
                  <a:pt x="1446" y="1"/>
                </a:lnTo>
                <a:lnTo>
                  <a:pt x="1344" y="641"/>
                </a:lnTo>
                <a:cubicBezTo>
                  <a:pt x="1487" y="693"/>
                  <a:pt x="1588" y="825"/>
                  <a:pt x="1588" y="978"/>
                </a:cubicBezTo>
                <a:cubicBezTo>
                  <a:pt x="1588" y="1181"/>
                  <a:pt x="1426" y="1333"/>
                  <a:pt x="1222" y="1333"/>
                </a:cubicBezTo>
                <a:cubicBezTo>
                  <a:pt x="1028" y="1333"/>
                  <a:pt x="865" y="1181"/>
                  <a:pt x="865" y="978"/>
                </a:cubicBezTo>
                <a:cubicBezTo>
                  <a:pt x="865" y="845"/>
                  <a:pt x="947" y="723"/>
                  <a:pt x="1069" y="662"/>
                </a:cubicBezTo>
                <a:lnTo>
                  <a:pt x="106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Google Shape;380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5399989">
            <a:off x="7216197" y="1993515"/>
            <a:ext cx="3323960" cy="14104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381" name="Google Shape;381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749896">
            <a:off x="8865222" y="1036960"/>
            <a:ext cx="452954" cy="94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 rot="749896">
            <a:off x="-237353" y="1866985"/>
            <a:ext cx="452954" cy="947864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8"/>
          <p:cNvSpPr txBox="1"/>
          <p:nvPr>
            <p:ph type="title"/>
          </p:nvPr>
        </p:nvSpPr>
        <p:spPr>
          <a:xfrm>
            <a:off x="713300" y="3177100"/>
            <a:ext cx="23997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5" name="Google Shape;385;p38"/>
          <p:cNvSpPr txBox="1"/>
          <p:nvPr>
            <p:ph idx="1" type="subTitle"/>
          </p:nvPr>
        </p:nvSpPr>
        <p:spPr>
          <a:xfrm>
            <a:off x="713300" y="3681703"/>
            <a:ext cx="23997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ulish"/>
                <a:ea typeface="Mulish"/>
                <a:cs typeface="Mulish"/>
                <a:sym typeface="Mulis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386" name="Google Shape;386;p38"/>
          <p:cNvSpPr txBox="1"/>
          <p:nvPr>
            <p:ph idx="2" type="title"/>
          </p:nvPr>
        </p:nvSpPr>
        <p:spPr>
          <a:xfrm>
            <a:off x="3372150" y="1490275"/>
            <a:ext cx="23997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7" name="Google Shape;387;p38"/>
          <p:cNvSpPr txBox="1"/>
          <p:nvPr>
            <p:ph idx="3" type="subTitle"/>
          </p:nvPr>
        </p:nvSpPr>
        <p:spPr>
          <a:xfrm>
            <a:off x="3372150" y="1995103"/>
            <a:ext cx="23997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ulish"/>
                <a:ea typeface="Mulish"/>
                <a:cs typeface="Mulish"/>
                <a:sym typeface="Mulis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388" name="Google Shape;388;p38"/>
          <p:cNvSpPr txBox="1"/>
          <p:nvPr>
            <p:ph idx="4" type="title"/>
          </p:nvPr>
        </p:nvSpPr>
        <p:spPr>
          <a:xfrm>
            <a:off x="6031150" y="3177100"/>
            <a:ext cx="23997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9" name="Google Shape;389;p38"/>
          <p:cNvSpPr txBox="1"/>
          <p:nvPr>
            <p:ph idx="5" type="subTitle"/>
          </p:nvPr>
        </p:nvSpPr>
        <p:spPr>
          <a:xfrm>
            <a:off x="6031150" y="3681703"/>
            <a:ext cx="23997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ulish"/>
                <a:ea typeface="Mulish"/>
                <a:cs typeface="Mulish"/>
                <a:sym typeface="Mulis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390" name="Google Shape;390;p38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9"/>
          <p:cNvSpPr/>
          <p:nvPr/>
        </p:nvSpPr>
        <p:spPr>
          <a:xfrm flipH="1" rot="9352766">
            <a:off x="1390034" y="-726633"/>
            <a:ext cx="2108210" cy="1264967"/>
          </a:xfrm>
          <a:custGeom>
            <a:rect b="b" l="l" r="r" t="t"/>
            <a:pathLst>
              <a:path extrusionOk="0" h="12364" w="20606">
                <a:moveTo>
                  <a:pt x="1" y="1"/>
                </a:moveTo>
                <a:lnTo>
                  <a:pt x="1" y="12221"/>
                </a:lnTo>
                <a:lnTo>
                  <a:pt x="133" y="12302"/>
                </a:lnTo>
                <a:lnTo>
                  <a:pt x="357" y="12180"/>
                </a:lnTo>
                <a:lnTo>
                  <a:pt x="571" y="12089"/>
                </a:lnTo>
                <a:lnTo>
                  <a:pt x="804" y="12129"/>
                </a:lnTo>
                <a:lnTo>
                  <a:pt x="1059" y="12363"/>
                </a:lnTo>
                <a:lnTo>
                  <a:pt x="1263" y="12058"/>
                </a:lnTo>
                <a:lnTo>
                  <a:pt x="1517" y="12322"/>
                </a:lnTo>
                <a:lnTo>
                  <a:pt x="1731" y="12191"/>
                </a:lnTo>
                <a:lnTo>
                  <a:pt x="1944" y="12037"/>
                </a:lnTo>
                <a:lnTo>
                  <a:pt x="2168" y="11936"/>
                </a:lnTo>
                <a:lnTo>
                  <a:pt x="2402" y="11997"/>
                </a:lnTo>
                <a:lnTo>
                  <a:pt x="2626" y="11926"/>
                </a:lnTo>
                <a:lnTo>
                  <a:pt x="2870" y="12160"/>
                </a:lnTo>
                <a:lnTo>
                  <a:pt x="3094" y="12078"/>
                </a:lnTo>
                <a:lnTo>
                  <a:pt x="3328" y="12129"/>
                </a:lnTo>
                <a:lnTo>
                  <a:pt x="3531" y="11906"/>
                </a:lnTo>
                <a:lnTo>
                  <a:pt x="3776" y="12048"/>
                </a:lnTo>
                <a:lnTo>
                  <a:pt x="3969" y="11682"/>
                </a:lnTo>
                <a:lnTo>
                  <a:pt x="4223" y="11906"/>
                </a:lnTo>
                <a:lnTo>
                  <a:pt x="4458" y="11915"/>
                </a:lnTo>
                <a:lnTo>
                  <a:pt x="4671" y="11834"/>
                </a:lnTo>
                <a:lnTo>
                  <a:pt x="4895" y="11743"/>
                </a:lnTo>
                <a:lnTo>
                  <a:pt x="5139" y="11915"/>
                </a:lnTo>
                <a:lnTo>
                  <a:pt x="5363" y="11875"/>
                </a:lnTo>
                <a:lnTo>
                  <a:pt x="5566" y="11600"/>
                </a:lnTo>
                <a:lnTo>
                  <a:pt x="5801" y="11621"/>
                </a:lnTo>
                <a:lnTo>
                  <a:pt x="6034" y="11702"/>
                </a:lnTo>
                <a:lnTo>
                  <a:pt x="6248" y="11519"/>
                </a:lnTo>
                <a:lnTo>
                  <a:pt x="6482" y="11560"/>
                </a:lnTo>
                <a:lnTo>
                  <a:pt x="6717" y="11661"/>
                </a:lnTo>
                <a:lnTo>
                  <a:pt x="6950" y="11641"/>
                </a:lnTo>
                <a:lnTo>
                  <a:pt x="7164" y="11508"/>
                </a:lnTo>
                <a:lnTo>
                  <a:pt x="7398" y="11590"/>
                </a:lnTo>
                <a:lnTo>
                  <a:pt x="7622" y="11488"/>
                </a:lnTo>
                <a:lnTo>
                  <a:pt x="7856" y="11519"/>
                </a:lnTo>
                <a:lnTo>
                  <a:pt x="8069" y="11407"/>
                </a:lnTo>
                <a:lnTo>
                  <a:pt x="8304" y="11417"/>
                </a:lnTo>
                <a:lnTo>
                  <a:pt x="8507" y="11244"/>
                </a:lnTo>
                <a:lnTo>
                  <a:pt x="8761" y="11417"/>
                </a:lnTo>
                <a:lnTo>
                  <a:pt x="8965" y="11162"/>
                </a:lnTo>
                <a:lnTo>
                  <a:pt x="9209" y="11325"/>
                </a:lnTo>
                <a:lnTo>
                  <a:pt x="9443" y="11407"/>
                </a:lnTo>
                <a:lnTo>
                  <a:pt x="9647" y="11203"/>
                </a:lnTo>
                <a:lnTo>
                  <a:pt x="9891" y="11305"/>
                </a:lnTo>
                <a:lnTo>
                  <a:pt x="10125" y="11315"/>
                </a:lnTo>
                <a:lnTo>
                  <a:pt x="10319" y="11051"/>
                </a:lnTo>
                <a:lnTo>
                  <a:pt x="10573" y="11223"/>
                </a:lnTo>
                <a:lnTo>
                  <a:pt x="10796" y="11173"/>
                </a:lnTo>
                <a:lnTo>
                  <a:pt x="11000" y="10929"/>
                </a:lnTo>
                <a:lnTo>
                  <a:pt x="11234" y="10990"/>
                </a:lnTo>
                <a:lnTo>
                  <a:pt x="11468" y="11010"/>
                </a:lnTo>
                <a:lnTo>
                  <a:pt x="11702" y="11061"/>
                </a:lnTo>
                <a:lnTo>
                  <a:pt x="11947" y="11203"/>
                </a:lnTo>
                <a:lnTo>
                  <a:pt x="12160" y="11061"/>
                </a:lnTo>
                <a:lnTo>
                  <a:pt x="12384" y="11010"/>
                </a:lnTo>
                <a:lnTo>
                  <a:pt x="12628" y="11173"/>
                </a:lnTo>
                <a:lnTo>
                  <a:pt x="12822" y="10837"/>
                </a:lnTo>
                <a:lnTo>
                  <a:pt x="13035" y="10715"/>
                </a:lnTo>
                <a:lnTo>
                  <a:pt x="13269" y="10786"/>
                </a:lnTo>
                <a:lnTo>
                  <a:pt x="13493" y="10725"/>
                </a:lnTo>
                <a:lnTo>
                  <a:pt x="13758" y="11010"/>
                </a:lnTo>
                <a:lnTo>
                  <a:pt x="13982" y="10979"/>
                </a:lnTo>
                <a:lnTo>
                  <a:pt x="14205" y="10929"/>
                </a:lnTo>
                <a:lnTo>
                  <a:pt x="14429" y="10868"/>
                </a:lnTo>
                <a:lnTo>
                  <a:pt x="14653" y="10837"/>
                </a:lnTo>
                <a:lnTo>
                  <a:pt x="14857" y="10633"/>
                </a:lnTo>
                <a:lnTo>
                  <a:pt x="15101" y="10746"/>
                </a:lnTo>
                <a:lnTo>
                  <a:pt x="15334" y="10847"/>
                </a:lnTo>
                <a:lnTo>
                  <a:pt x="15549" y="10633"/>
                </a:lnTo>
                <a:lnTo>
                  <a:pt x="15793" y="10796"/>
                </a:lnTo>
                <a:lnTo>
                  <a:pt x="16006" y="10694"/>
                </a:lnTo>
                <a:lnTo>
                  <a:pt x="16240" y="10746"/>
                </a:lnTo>
                <a:lnTo>
                  <a:pt x="16454" y="10532"/>
                </a:lnTo>
                <a:lnTo>
                  <a:pt x="16698" y="10685"/>
                </a:lnTo>
                <a:lnTo>
                  <a:pt x="16892" y="10328"/>
                </a:lnTo>
                <a:lnTo>
                  <a:pt x="17136" y="10522"/>
                </a:lnTo>
                <a:lnTo>
                  <a:pt x="17349" y="10400"/>
                </a:lnTo>
                <a:lnTo>
                  <a:pt x="17573" y="10308"/>
                </a:lnTo>
                <a:lnTo>
                  <a:pt x="17807" y="10369"/>
                </a:lnTo>
                <a:lnTo>
                  <a:pt x="18052" y="10471"/>
                </a:lnTo>
                <a:lnTo>
                  <a:pt x="18255" y="10237"/>
                </a:lnTo>
                <a:lnTo>
                  <a:pt x="18489" y="10278"/>
                </a:lnTo>
                <a:lnTo>
                  <a:pt x="18733" y="10430"/>
                </a:lnTo>
                <a:lnTo>
                  <a:pt x="18957" y="10379"/>
                </a:lnTo>
                <a:lnTo>
                  <a:pt x="19171" y="10226"/>
                </a:lnTo>
                <a:lnTo>
                  <a:pt x="19395" y="10206"/>
                </a:lnTo>
                <a:lnTo>
                  <a:pt x="19628" y="10247"/>
                </a:lnTo>
                <a:lnTo>
                  <a:pt x="19832" y="10043"/>
                </a:lnTo>
                <a:lnTo>
                  <a:pt x="20087" y="10237"/>
                </a:lnTo>
                <a:lnTo>
                  <a:pt x="20290" y="10054"/>
                </a:lnTo>
                <a:lnTo>
                  <a:pt x="20534" y="10125"/>
                </a:lnTo>
                <a:lnTo>
                  <a:pt x="20605" y="10176"/>
                </a:lnTo>
                <a:lnTo>
                  <a:pt x="20605" y="1"/>
                </a:lnTo>
                <a:lnTo>
                  <a:pt x="19598" y="1"/>
                </a:lnTo>
                <a:lnTo>
                  <a:pt x="19496" y="641"/>
                </a:lnTo>
                <a:cubicBezTo>
                  <a:pt x="19639" y="693"/>
                  <a:pt x="19730" y="825"/>
                  <a:pt x="19730" y="978"/>
                </a:cubicBezTo>
                <a:cubicBezTo>
                  <a:pt x="19730" y="1181"/>
                  <a:pt x="19578" y="1333"/>
                  <a:pt x="19374" y="1333"/>
                </a:cubicBezTo>
                <a:cubicBezTo>
                  <a:pt x="19181" y="1333"/>
                  <a:pt x="19018" y="1181"/>
                  <a:pt x="19018" y="978"/>
                </a:cubicBezTo>
                <a:cubicBezTo>
                  <a:pt x="19018" y="845"/>
                  <a:pt x="19099" y="723"/>
                  <a:pt x="19221" y="662"/>
                </a:cubicBezTo>
                <a:lnTo>
                  <a:pt x="19221" y="1"/>
                </a:lnTo>
                <a:lnTo>
                  <a:pt x="17584" y="1"/>
                </a:lnTo>
                <a:lnTo>
                  <a:pt x="17482" y="641"/>
                </a:lnTo>
                <a:cubicBezTo>
                  <a:pt x="17624" y="693"/>
                  <a:pt x="17715" y="825"/>
                  <a:pt x="17715" y="978"/>
                </a:cubicBezTo>
                <a:cubicBezTo>
                  <a:pt x="17715" y="1181"/>
                  <a:pt x="17563" y="1333"/>
                  <a:pt x="17360" y="1333"/>
                </a:cubicBezTo>
                <a:cubicBezTo>
                  <a:pt x="17166" y="1333"/>
                  <a:pt x="17003" y="1181"/>
                  <a:pt x="17003" y="978"/>
                </a:cubicBezTo>
                <a:cubicBezTo>
                  <a:pt x="17003" y="845"/>
                  <a:pt x="17085" y="723"/>
                  <a:pt x="17207" y="662"/>
                </a:cubicBezTo>
                <a:lnTo>
                  <a:pt x="17207" y="1"/>
                </a:lnTo>
                <a:lnTo>
                  <a:pt x="15569" y="1"/>
                </a:lnTo>
                <a:lnTo>
                  <a:pt x="15467" y="641"/>
                </a:lnTo>
                <a:cubicBezTo>
                  <a:pt x="15599" y="693"/>
                  <a:pt x="15701" y="825"/>
                  <a:pt x="15701" y="978"/>
                </a:cubicBezTo>
                <a:cubicBezTo>
                  <a:pt x="15701" y="1181"/>
                  <a:pt x="15538" y="1333"/>
                  <a:pt x="15345" y="1333"/>
                </a:cubicBezTo>
                <a:cubicBezTo>
                  <a:pt x="15142" y="1333"/>
                  <a:pt x="14988" y="1181"/>
                  <a:pt x="14988" y="978"/>
                </a:cubicBezTo>
                <a:cubicBezTo>
                  <a:pt x="14988" y="845"/>
                  <a:pt x="15070" y="723"/>
                  <a:pt x="15182" y="662"/>
                </a:cubicBezTo>
                <a:lnTo>
                  <a:pt x="15182" y="1"/>
                </a:lnTo>
                <a:lnTo>
                  <a:pt x="13544" y="1"/>
                </a:lnTo>
                <a:lnTo>
                  <a:pt x="13452" y="641"/>
                </a:lnTo>
                <a:cubicBezTo>
                  <a:pt x="13584" y="693"/>
                  <a:pt x="13686" y="825"/>
                  <a:pt x="13686" y="978"/>
                </a:cubicBezTo>
                <a:cubicBezTo>
                  <a:pt x="13686" y="1181"/>
                  <a:pt x="13523" y="1333"/>
                  <a:pt x="13330" y="1333"/>
                </a:cubicBezTo>
                <a:cubicBezTo>
                  <a:pt x="13127" y="1333"/>
                  <a:pt x="12964" y="1181"/>
                  <a:pt x="12964" y="978"/>
                </a:cubicBezTo>
                <a:cubicBezTo>
                  <a:pt x="12964" y="845"/>
                  <a:pt x="13055" y="723"/>
                  <a:pt x="13168" y="662"/>
                </a:cubicBezTo>
                <a:lnTo>
                  <a:pt x="13168" y="1"/>
                </a:lnTo>
                <a:lnTo>
                  <a:pt x="11529" y="1"/>
                </a:lnTo>
                <a:lnTo>
                  <a:pt x="11427" y="641"/>
                </a:lnTo>
                <a:cubicBezTo>
                  <a:pt x="11570" y="693"/>
                  <a:pt x="11671" y="825"/>
                  <a:pt x="11671" y="978"/>
                </a:cubicBezTo>
                <a:cubicBezTo>
                  <a:pt x="11671" y="1181"/>
                  <a:pt x="11509" y="1333"/>
                  <a:pt x="11305" y="1333"/>
                </a:cubicBezTo>
                <a:cubicBezTo>
                  <a:pt x="11112" y="1333"/>
                  <a:pt x="10949" y="1181"/>
                  <a:pt x="10949" y="978"/>
                </a:cubicBezTo>
                <a:cubicBezTo>
                  <a:pt x="10949" y="845"/>
                  <a:pt x="11031" y="723"/>
                  <a:pt x="11153" y="662"/>
                </a:cubicBezTo>
                <a:lnTo>
                  <a:pt x="11153" y="1"/>
                </a:lnTo>
                <a:lnTo>
                  <a:pt x="9514" y="1"/>
                </a:lnTo>
                <a:lnTo>
                  <a:pt x="9413" y="641"/>
                </a:lnTo>
                <a:cubicBezTo>
                  <a:pt x="9555" y="693"/>
                  <a:pt x="9647" y="825"/>
                  <a:pt x="9647" y="978"/>
                </a:cubicBezTo>
                <a:cubicBezTo>
                  <a:pt x="9647" y="1181"/>
                  <a:pt x="9494" y="1333"/>
                  <a:pt x="9290" y="1333"/>
                </a:cubicBezTo>
                <a:cubicBezTo>
                  <a:pt x="9098" y="1333"/>
                  <a:pt x="8935" y="1181"/>
                  <a:pt x="8935" y="978"/>
                </a:cubicBezTo>
                <a:cubicBezTo>
                  <a:pt x="8935" y="845"/>
                  <a:pt x="9016" y="723"/>
                  <a:pt x="9138" y="662"/>
                </a:cubicBezTo>
                <a:lnTo>
                  <a:pt x="9138" y="1"/>
                </a:lnTo>
                <a:lnTo>
                  <a:pt x="7500" y="1"/>
                </a:lnTo>
                <a:lnTo>
                  <a:pt x="7398" y="641"/>
                </a:lnTo>
                <a:cubicBezTo>
                  <a:pt x="7531" y="693"/>
                  <a:pt x="7632" y="825"/>
                  <a:pt x="7632" y="978"/>
                </a:cubicBezTo>
                <a:cubicBezTo>
                  <a:pt x="7632" y="1181"/>
                  <a:pt x="7470" y="1333"/>
                  <a:pt x="7276" y="1333"/>
                </a:cubicBezTo>
                <a:cubicBezTo>
                  <a:pt x="7083" y="1333"/>
                  <a:pt x="6920" y="1181"/>
                  <a:pt x="6920" y="978"/>
                </a:cubicBezTo>
                <a:cubicBezTo>
                  <a:pt x="6920" y="845"/>
                  <a:pt x="7001" y="723"/>
                  <a:pt x="7113" y="662"/>
                </a:cubicBezTo>
                <a:lnTo>
                  <a:pt x="7113" y="1"/>
                </a:lnTo>
                <a:lnTo>
                  <a:pt x="5475" y="1"/>
                </a:lnTo>
                <a:lnTo>
                  <a:pt x="5383" y="641"/>
                </a:lnTo>
                <a:cubicBezTo>
                  <a:pt x="5516" y="693"/>
                  <a:pt x="5618" y="825"/>
                  <a:pt x="5618" y="978"/>
                </a:cubicBezTo>
                <a:cubicBezTo>
                  <a:pt x="5618" y="1181"/>
                  <a:pt x="5455" y="1333"/>
                  <a:pt x="5261" y="1333"/>
                </a:cubicBezTo>
                <a:cubicBezTo>
                  <a:pt x="5058" y="1333"/>
                  <a:pt x="4905" y="1181"/>
                  <a:pt x="4905" y="978"/>
                </a:cubicBezTo>
                <a:cubicBezTo>
                  <a:pt x="4905" y="845"/>
                  <a:pt x="4987" y="723"/>
                  <a:pt x="5098" y="662"/>
                </a:cubicBezTo>
                <a:lnTo>
                  <a:pt x="5098" y="1"/>
                </a:lnTo>
                <a:lnTo>
                  <a:pt x="3461" y="1"/>
                </a:lnTo>
                <a:lnTo>
                  <a:pt x="3369" y="641"/>
                </a:lnTo>
                <a:cubicBezTo>
                  <a:pt x="3501" y="693"/>
                  <a:pt x="3603" y="825"/>
                  <a:pt x="3603" y="978"/>
                </a:cubicBezTo>
                <a:cubicBezTo>
                  <a:pt x="3603" y="1181"/>
                  <a:pt x="3440" y="1333"/>
                  <a:pt x="3246" y="1333"/>
                </a:cubicBezTo>
                <a:cubicBezTo>
                  <a:pt x="3043" y="1333"/>
                  <a:pt x="2880" y="1181"/>
                  <a:pt x="2880" y="978"/>
                </a:cubicBezTo>
                <a:cubicBezTo>
                  <a:pt x="2880" y="845"/>
                  <a:pt x="2962" y="723"/>
                  <a:pt x="3084" y="662"/>
                </a:cubicBezTo>
                <a:lnTo>
                  <a:pt x="3084" y="1"/>
                </a:lnTo>
                <a:lnTo>
                  <a:pt x="1446" y="1"/>
                </a:lnTo>
                <a:lnTo>
                  <a:pt x="1344" y="641"/>
                </a:lnTo>
                <a:cubicBezTo>
                  <a:pt x="1487" y="693"/>
                  <a:pt x="1588" y="825"/>
                  <a:pt x="1588" y="978"/>
                </a:cubicBezTo>
                <a:cubicBezTo>
                  <a:pt x="1588" y="1181"/>
                  <a:pt x="1426" y="1333"/>
                  <a:pt x="1222" y="1333"/>
                </a:cubicBezTo>
                <a:cubicBezTo>
                  <a:pt x="1028" y="1333"/>
                  <a:pt x="865" y="1181"/>
                  <a:pt x="865" y="978"/>
                </a:cubicBezTo>
                <a:cubicBezTo>
                  <a:pt x="865" y="845"/>
                  <a:pt x="947" y="723"/>
                  <a:pt x="1069" y="662"/>
                </a:cubicBezTo>
                <a:lnTo>
                  <a:pt x="106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9"/>
          <p:cNvSpPr/>
          <p:nvPr/>
        </p:nvSpPr>
        <p:spPr>
          <a:xfrm flipH="1" rot="9352766">
            <a:off x="7376784" y="4287017"/>
            <a:ext cx="2108210" cy="1264967"/>
          </a:xfrm>
          <a:custGeom>
            <a:rect b="b" l="l" r="r" t="t"/>
            <a:pathLst>
              <a:path extrusionOk="0" h="12364" w="20606">
                <a:moveTo>
                  <a:pt x="1" y="1"/>
                </a:moveTo>
                <a:lnTo>
                  <a:pt x="1" y="12221"/>
                </a:lnTo>
                <a:lnTo>
                  <a:pt x="133" y="12302"/>
                </a:lnTo>
                <a:lnTo>
                  <a:pt x="357" y="12180"/>
                </a:lnTo>
                <a:lnTo>
                  <a:pt x="571" y="12089"/>
                </a:lnTo>
                <a:lnTo>
                  <a:pt x="804" y="12129"/>
                </a:lnTo>
                <a:lnTo>
                  <a:pt x="1059" y="12363"/>
                </a:lnTo>
                <a:lnTo>
                  <a:pt x="1263" y="12058"/>
                </a:lnTo>
                <a:lnTo>
                  <a:pt x="1517" y="12322"/>
                </a:lnTo>
                <a:lnTo>
                  <a:pt x="1731" y="12191"/>
                </a:lnTo>
                <a:lnTo>
                  <a:pt x="1944" y="12037"/>
                </a:lnTo>
                <a:lnTo>
                  <a:pt x="2168" y="11936"/>
                </a:lnTo>
                <a:lnTo>
                  <a:pt x="2402" y="11997"/>
                </a:lnTo>
                <a:lnTo>
                  <a:pt x="2626" y="11926"/>
                </a:lnTo>
                <a:lnTo>
                  <a:pt x="2870" y="12160"/>
                </a:lnTo>
                <a:lnTo>
                  <a:pt x="3094" y="12078"/>
                </a:lnTo>
                <a:lnTo>
                  <a:pt x="3328" y="12129"/>
                </a:lnTo>
                <a:lnTo>
                  <a:pt x="3531" y="11906"/>
                </a:lnTo>
                <a:lnTo>
                  <a:pt x="3776" y="12048"/>
                </a:lnTo>
                <a:lnTo>
                  <a:pt x="3969" y="11682"/>
                </a:lnTo>
                <a:lnTo>
                  <a:pt x="4223" y="11906"/>
                </a:lnTo>
                <a:lnTo>
                  <a:pt x="4458" y="11915"/>
                </a:lnTo>
                <a:lnTo>
                  <a:pt x="4671" y="11834"/>
                </a:lnTo>
                <a:lnTo>
                  <a:pt x="4895" y="11743"/>
                </a:lnTo>
                <a:lnTo>
                  <a:pt x="5139" y="11915"/>
                </a:lnTo>
                <a:lnTo>
                  <a:pt x="5363" y="11875"/>
                </a:lnTo>
                <a:lnTo>
                  <a:pt x="5566" y="11600"/>
                </a:lnTo>
                <a:lnTo>
                  <a:pt x="5801" y="11621"/>
                </a:lnTo>
                <a:lnTo>
                  <a:pt x="6034" y="11702"/>
                </a:lnTo>
                <a:lnTo>
                  <a:pt x="6248" y="11519"/>
                </a:lnTo>
                <a:lnTo>
                  <a:pt x="6482" y="11560"/>
                </a:lnTo>
                <a:lnTo>
                  <a:pt x="6717" y="11661"/>
                </a:lnTo>
                <a:lnTo>
                  <a:pt x="6950" y="11641"/>
                </a:lnTo>
                <a:lnTo>
                  <a:pt x="7164" y="11508"/>
                </a:lnTo>
                <a:lnTo>
                  <a:pt x="7398" y="11590"/>
                </a:lnTo>
                <a:lnTo>
                  <a:pt x="7622" y="11488"/>
                </a:lnTo>
                <a:lnTo>
                  <a:pt x="7856" y="11519"/>
                </a:lnTo>
                <a:lnTo>
                  <a:pt x="8069" y="11407"/>
                </a:lnTo>
                <a:lnTo>
                  <a:pt x="8304" y="11417"/>
                </a:lnTo>
                <a:lnTo>
                  <a:pt x="8507" y="11244"/>
                </a:lnTo>
                <a:lnTo>
                  <a:pt x="8761" y="11417"/>
                </a:lnTo>
                <a:lnTo>
                  <a:pt x="8965" y="11162"/>
                </a:lnTo>
                <a:lnTo>
                  <a:pt x="9209" y="11325"/>
                </a:lnTo>
                <a:lnTo>
                  <a:pt x="9443" y="11407"/>
                </a:lnTo>
                <a:lnTo>
                  <a:pt x="9647" y="11203"/>
                </a:lnTo>
                <a:lnTo>
                  <a:pt x="9891" y="11305"/>
                </a:lnTo>
                <a:lnTo>
                  <a:pt x="10125" y="11315"/>
                </a:lnTo>
                <a:lnTo>
                  <a:pt x="10319" y="11051"/>
                </a:lnTo>
                <a:lnTo>
                  <a:pt x="10573" y="11223"/>
                </a:lnTo>
                <a:lnTo>
                  <a:pt x="10796" y="11173"/>
                </a:lnTo>
                <a:lnTo>
                  <a:pt x="11000" y="10929"/>
                </a:lnTo>
                <a:lnTo>
                  <a:pt x="11234" y="10990"/>
                </a:lnTo>
                <a:lnTo>
                  <a:pt x="11468" y="11010"/>
                </a:lnTo>
                <a:lnTo>
                  <a:pt x="11702" y="11061"/>
                </a:lnTo>
                <a:lnTo>
                  <a:pt x="11947" y="11203"/>
                </a:lnTo>
                <a:lnTo>
                  <a:pt x="12160" y="11061"/>
                </a:lnTo>
                <a:lnTo>
                  <a:pt x="12384" y="11010"/>
                </a:lnTo>
                <a:lnTo>
                  <a:pt x="12628" y="11173"/>
                </a:lnTo>
                <a:lnTo>
                  <a:pt x="12822" y="10837"/>
                </a:lnTo>
                <a:lnTo>
                  <a:pt x="13035" y="10715"/>
                </a:lnTo>
                <a:lnTo>
                  <a:pt x="13269" y="10786"/>
                </a:lnTo>
                <a:lnTo>
                  <a:pt x="13493" y="10725"/>
                </a:lnTo>
                <a:lnTo>
                  <a:pt x="13758" y="11010"/>
                </a:lnTo>
                <a:lnTo>
                  <a:pt x="13982" y="10979"/>
                </a:lnTo>
                <a:lnTo>
                  <a:pt x="14205" y="10929"/>
                </a:lnTo>
                <a:lnTo>
                  <a:pt x="14429" y="10868"/>
                </a:lnTo>
                <a:lnTo>
                  <a:pt x="14653" y="10837"/>
                </a:lnTo>
                <a:lnTo>
                  <a:pt x="14857" y="10633"/>
                </a:lnTo>
                <a:lnTo>
                  <a:pt x="15101" y="10746"/>
                </a:lnTo>
                <a:lnTo>
                  <a:pt x="15334" y="10847"/>
                </a:lnTo>
                <a:lnTo>
                  <a:pt x="15549" y="10633"/>
                </a:lnTo>
                <a:lnTo>
                  <a:pt x="15793" y="10796"/>
                </a:lnTo>
                <a:lnTo>
                  <a:pt x="16006" y="10694"/>
                </a:lnTo>
                <a:lnTo>
                  <a:pt x="16240" y="10746"/>
                </a:lnTo>
                <a:lnTo>
                  <a:pt x="16454" y="10532"/>
                </a:lnTo>
                <a:lnTo>
                  <a:pt x="16698" y="10685"/>
                </a:lnTo>
                <a:lnTo>
                  <a:pt x="16892" y="10328"/>
                </a:lnTo>
                <a:lnTo>
                  <a:pt x="17136" y="10522"/>
                </a:lnTo>
                <a:lnTo>
                  <a:pt x="17349" y="10400"/>
                </a:lnTo>
                <a:lnTo>
                  <a:pt x="17573" y="10308"/>
                </a:lnTo>
                <a:lnTo>
                  <a:pt x="17807" y="10369"/>
                </a:lnTo>
                <a:lnTo>
                  <a:pt x="18052" y="10471"/>
                </a:lnTo>
                <a:lnTo>
                  <a:pt x="18255" y="10237"/>
                </a:lnTo>
                <a:lnTo>
                  <a:pt x="18489" y="10278"/>
                </a:lnTo>
                <a:lnTo>
                  <a:pt x="18733" y="10430"/>
                </a:lnTo>
                <a:lnTo>
                  <a:pt x="18957" y="10379"/>
                </a:lnTo>
                <a:lnTo>
                  <a:pt x="19171" y="10226"/>
                </a:lnTo>
                <a:lnTo>
                  <a:pt x="19395" y="10206"/>
                </a:lnTo>
                <a:lnTo>
                  <a:pt x="19628" y="10247"/>
                </a:lnTo>
                <a:lnTo>
                  <a:pt x="19832" y="10043"/>
                </a:lnTo>
                <a:lnTo>
                  <a:pt x="20087" y="10237"/>
                </a:lnTo>
                <a:lnTo>
                  <a:pt x="20290" y="10054"/>
                </a:lnTo>
                <a:lnTo>
                  <a:pt x="20534" y="10125"/>
                </a:lnTo>
                <a:lnTo>
                  <a:pt x="20605" y="10176"/>
                </a:lnTo>
                <a:lnTo>
                  <a:pt x="20605" y="1"/>
                </a:lnTo>
                <a:lnTo>
                  <a:pt x="19598" y="1"/>
                </a:lnTo>
                <a:lnTo>
                  <a:pt x="19496" y="641"/>
                </a:lnTo>
                <a:cubicBezTo>
                  <a:pt x="19639" y="693"/>
                  <a:pt x="19730" y="825"/>
                  <a:pt x="19730" y="978"/>
                </a:cubicBezTo>
                <a:cubicBezTo>
                  <a:pt x="19730" y="1181"/>
                  <a:pt x="19578" y="1333"/>
                  <a:pt x="19374" y="1333"/>
                </a:cubicBezTo>
                <a:cubicBezTo>
                  <a:pt x="19181" y="1333"/>
                  <a:pt x="19018" y="1181"/>
                  <a:pt x="19018" y="978"/>
                </a:cubicBezTo>
                <a:cubicBezTo>
                  <a:pt x="19018" y="845"/>
                  <a:pt x="19099" y="723"/>
                  <a:pt x="19221" y="662"/>
                </a:cubicBezTo>
                <a:lnTo>
                  <a:pt x="19221" y="1"/>
                </a:lnTo>
                <a:lnTo>
                  <a:pt x="17584" y="1"/>
                </a:lnTo>
                <a:lnTo>
                  <a:pt x="17482" y="641"/>
                </a:lnTo>
                <a:cubicBezTo>
                  <a:pt x="17624" y="693"/>
                  <a:pt x="17715" y="825"/>
                  <a:pt x="17715" y="978"/>
                </a:cubicBezTo>
                <a:cubicBezTo>
                  <a:pt x="17715" y="1181"/>
                  <a:pt x="17563" y="1333"/>
                  <a:pt x="17360" y="1333"/>
                </a:cubicBezTo>
                <a:cubicBezTo>
                  <a:pt x="17166" y="1333"/>
                  <a:pt x="17003" y="1181"/>
                  <a:pt x="17003" y="978"/>
                </a:cubicBezTo>
                <a:cubicBezTo>
                  <a:pt x="17003" y="845"/>
                  <a:pt x="17085" y="723"/>
                  <a:pt x="17207" y="662"/>
                </a:cubicBezTo>
                <a:lnTo>
                  <a:pt x="17207" y="1"/>
                </a:lnTo>
                <a:lnTo>
                  <a:pt x="15569" y="1"/>
                </a:lnTo>
                <a:lnTo>
                  <a:pt x="15467" y="641"/>
                </a:lnTo>
                <a:cubicBezTo>
                  <a:pt x="15599" y="693"/>
                  <a:pt x="15701" y="825"/>
                  <a:pt x="15701" y="978"/>
                </a:cubicBezTo>
                <a:cubicBezTo>
                  <a:pt x="15701" y="1181"/>
                  <a:pt x="15538" y="1333"/>
                  <a:pt x="15345" y="1333"/>
                </a:cubicBezTo>
                <a:cubicBezTo>
                  <a:pt x="15142" y="1333"/>
                  <a:pt x="14988" y="1181"/>
                  <a:pt x="14988" y="978"/>
                </a:cubicBezTo>
                <a:cubicBezTo>
                  <a:pt x="14988" y="845"/>
                  <a:pt x="15070" y="723"/>
                  <a:pt x="15182" y="662"/>
                </a:cubicBezTo>
                <a:lnTo>
                  <a:pt x="15182" y="1"/>
                </a:lnTo>
                <a:lnTo>
                  <a:pt x="13544" y="1"/>
                </a:lnTo>
                <a:lnTo>
                  <a:pt x="13452" y="641"/>
                </a:lnTo>
                <a:cubicBezTo>
                  <a:pt x="13584" y="693"/>
                  <a:pt x="13686" y="825"/>
                  <a:pt x="13686" y="978"/>
                </a:cubicBezTo>
                <a:cubicBezTo>
                  <a:pt x="13686" y="1181"/>
                  <a:pt x="13523" y="1333"/>
                  <a:pt x="13330" y="1333"/>
                </a:cubicBezTo>
                <a:cubicBezTo>
                  <a:pt x="13127" y="1333"/>
                  <a:pt x="12964" y="1181"/>
                  <a:pt x="12964" y="978"/>
                </a:cubicBezTo>
                <a:cubicBezTo>
                  <a:pt x="12964" y="845"/>
                  <a:pt x="13055" y="723"/>
                  <a:pt x="13168" y="662"/>
                </a:cubicBezTo>
                <a:lnTo>
                  <a:pt x="13168" y="1"/>
                </a:lnTo>
                <a:lnTo>
                  <a:pt x="11529" y="1"/>
                </a:lnTo>
                <a:lnTo>
                  <a:pt x="11427" y="641"/>
                </a:lnTo>
                <a:cubicBezTo>
                  <a:pt x="11570" y="693"/>
                  <a:pt x="11671" y="825"/>
                  <a:pt x="11671" y="978"/>
                </a:cubicBezTo>
                <a:cubicBezTo>
                  <a:pt x="11671" y="1181"/>
                  <a:pt x="11509" y="1333"/>
                  <a:pt x="11305" y="1333"/>
                </a:cubicBezTo>
                <a:cubicBezTo>
                  <a:pt x="11112" y="1333"/>
                  <a:pt x="10949" y="1181"/>
                  <a:pt x="10949" y="978"/>
                </a:cubicBezTo>
                <a:cubicBezTo>
                  <a:pt x="10949" y="845"/>
                  <a:pt x="11031" y="723"/>
                  <a:pt x="11153" y="662"/>
                </a:cubicBezTo>
                <a:lnTo>
                  <a:pt x="11153" y="1"/>
                </a:lnTo>
                <a:lnTo>
                  <a:pt x="9514" y="1"/>
                </a:lnTo>
                <a:lnTo>
                  <a:pt x="9413" y="641"/>
                </a:lnTo>
                <a:cubicBezTo>
                  <a:pt x="9555" y="693"/>
                  <a:pt x="9647" y="825"/>
                  <a:pt x="9647" y="978"/>
                </a:cubicBezTo>
                <a:cubicBezTo>
                  <a:pt x="9647" y="1181"/>
                  <a:pt x="9494" y="1333"/>
                  <a:pt x="9290" y="1333"/>
                </a:cubicBezTo>
                <a:cubicBezTo>
                  <a:pt x="9098" y="1333"/>
                  <a:pt x="8935" y="1181"/>
                  <a:pt x="8935" y="978"/>
                </a:cubicBezTo>
                <a:cubicBezTo>
                  <a:pt x="8935" y="845"/>
                  <a:pt x="9016" y="723"/>
                  <a:pt x="9138" y="662"/>
                </a:cubicBezTo>
                <a:lnTo>
                  <a:pt x="9138" y="1"/>
                </a:lnTo>
                <a:lnTo>
                  <a:pt x="7500" y="1"/>
                </a:lnTo>
                <a:lnTo>
                  <a:pt x="7398" y="641"/>
                </a:lnTo>
                <a:cubicBezTo>
                  <a:pt x="7531" y="693"/>
                  <a:pt x="7632" y="825"/>
                  <a:pt x="7632" y="978"/>
                </a:cubicBezTo>
                <a:cubicBezTo>
                  <a:pt x="7632" y="1181"/>
                  <a:pt x="7470" y="1333"/>
                  <a:pt x="7276" y="1333"/>
                </a:cubicBezTo>
                <a:cubicBezTo>
                  <a:pt x="7083" y="1333"/>
                  <a:pt x="6920" y="1181"/>
                  <a:pt x="6920" y="978"/>
                </a:cubicBezTo>
                <a:cubicBezTo>
                  <a:pt x="6920" y="845"/>
                  <a:pt x="7001" y="723"/>
                  <a:pt x="7113" y="662"/>
                </a:cubicBezTo>
                <a:lnTo>
                  <a:pt x="7113" y="1"/>
                </a:lnTo>
                <a:lnTo>
                  <a:pt x="5475" y="1"/>
                </a:lnTo>
                <a:lnTo>
                  <a:pt x="5383" y="641"/>
                </a:lnTo>
                <a:cubicBezTo>
                  <a:pt x="5516" y="693"/>
                  <a:pt x="5618" y="825"/>
                  <a:pt x="5618" y="978"/>
                </a:cubicBezTo>
                <a:cubicBezTo>
                  <a:pt x="5618" y="1181"/>
                  <a:pt x="5455" y="1333"/>
                  <a:pt x="5261" y="1333"/>
                </a:cubicBezTo>
                <a:cubicBezTo>
                  <a:pt x="5058" y="1333"/>
                  <a:pt x="4905" y="1181"/>
                  <a:pt x="4905" y="978"/>
                </a:cubicBezTo>
                <a:cubicBezTo>
                  <a:pt x="4905" y="845"/>
                  <a:pt x="4987" y="723"/>
                  <a:pt x="5098" y="662"/>
                </a:cubicBezTo>
                <a:lnTo>
                  <a:pt x="5098" y="1"/>
                </a:lnTo>
                <a:lnTo>
                  <a:pt x="3461" y="1"/>
                </a:lnTo>
                <a:lnTo>
                  <a:pt x="3369" y="641"/>
                </a:lnTo>
                <a:cubicBezTo>
                  <a:pt x="3501" y="693"/>
                  <a:pt x="3603" y="825"/>
                  <a:pt x="3603" y="978"/>
                </a:cubicBezTo>
                <a:cubicBezTo>
                  <a:pt x="3603" y="1181"/>
                  <a:pt x="3440" y="1333"/>
                  <a:pt x="3246" y="1333"/>
                </a:cubicBezTo>
                <a:cubicBezTo>
                  <a:pt x="3043" y="1333"/>
                  <a:pt x="2880" y="1181"/>
                  <a:pt x="2880" y="978"/>
                </a:cubicBezTo>
                <a:cubicBezTo>
                  <a:pt x="2880" y="845"/>
                  <a:pt x="2962" y="723"/>
                  <a:pt x="3084" y="662"/>
                </a:cubicBezTo>
                <a:lnTo>
                  <a:pt x="3084" y="1"/>
                </a:lnTo>
                <a:lnTo>
                  <a:pt x="1446" y="1"/>
                </a:lnTo>
                <a:lnTo>
                  <a:pt x="1344" y="641"/>
                </a:lnTo>
                <a:cubicBezTo>
                  <a:pt x="1487" y="693"/>
                  <a:pt x="1588" y="825"/>
                  <a:pt x="1588" y="978"/>
                </a:cubicBezTo>
                <a:cubicBezTo>
                  <a:pt x="1588" y="1181"/>
                  <a:pt x="1426" y="1333"/>
                  <a:pt x="1222" y="1333"/>
                </a:cubicBezTo>
                <a:cubicBezTo>
                  <a:pt x="1028" y="1333"/>
                  <a:pt x="865" y="1181"/>
                  <a:pt x="865" y="978"/>
                </a:cubicBezTo>
                <a:cubicBezTo>
                  <a:pt x="865" y="845"/>
                  <a:pt x="947" y="723"/>
                  <a:pt x="1069" y="662"/>
                </a:cubicBezTo>
                <a:lnTo>
                  <a:pt x="106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Google Shape;39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11">
            <a:off x="7216197" y="1850119"/>
            <a:ext cx="3323960" cy="14104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396" name="Google Shape;396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4689" y="-344796"/>
            <a:ext cx="1060376" cy="107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056273">
            <a:off x="-237354" y="2439206"/>
            <a:ext cx="452954" cy="947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-841677" y="3470598"/>
            <a:ext cx="2542413" cy="210917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399" name="Google Shape;399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 rot="-8">
            <a:off x="3264064" y="3452277"/>
            <a:ext cx="2016049" cy="201604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400" name="Google Shape;400;p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-1896392">
            <a:off x="-7537" y="302446"/>
            <a:ext cx="1195626" cy="473911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9"/>
          <p:cNvSpPr txBox="1"/>
          <p:nvPr>
            <p:ph type="title"/>
          </p:nvPr>
        </p:nvSpPr>
        <p:spPr>
          <a:xfrm>
            <a:off x="2021975" y="1527600"/>
            <a:ext cx="2220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3" name="Google Shape;403;p39"/>
          <p:cNvSpPr txBox="1"/>
          <p:nvPr>
            <p:ph idx="1" type="subTitle"/>
          </p:nvPr>
        </p:nvSpPr>
        <p:spPr>
          <a:xfrm>
            <a:off x="2021971" y="2035086"/>
            <a:ext cx="22206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ulish"/>
                <a:ea typeface="Mulish"/>
                <a:cs typeface="Mulish"/>
                <a:sym typeface="Mulis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404" name="Google Shape;404;p39"/>
          <p:cNvSpPr txBox="1"/>
          <p:nvPr>
            <p:ph idx="2" type="title"/>
          </p:nvPr>
        </p:nvSpPr>
        <p:spPr>
          <a:xfrm>
            <a:off x="6072574" y="1527600"/>
            <a:ext cx="2220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5" name="Google Shape;405;p39"/>
          <p:cNvSpPr txBox="1"/>
          <p:nvPr>
            <p:ph idx="3" type="subTitle"/>
          </p:nvPr>
        </p:nvSpPr>
        <p:spPr>
          <a:xfrm>
            <a:off x="6072568" y="2035086"/>
            <a:ext cx="22206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ulish"/>
                <a:ea typeface="Mulish"/>
                <a:cs typeface="Mulish"/>
                <a:sym typeface="Mulis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406" name="Google Shape;406;p39"/>
          <p:cNvSpPr txBox="1"/>
          <p:nvPr>
            <p:ph idx="4" type="title"/>
          </p:nvPr>
        </p:nvSpPr>
        <p:spPr>
          <a:xfrm>
            <a:off x="2021975" y="3315425"/>
            <a:ext cx="2220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7" name="Google Shape;407;p39"/>
          <p:cNvSpPr txBox="1"/>
          <p:nvPr>
            <p:ph idx="5" type="subTitle"/>
          </p:nvPr>
        </p:nvSpPr>
        <p:spPr>
          <a:xfrm>
            <a:off x="2021971" y="3822811"/>
            <a:ext cx="22206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ulish"/>
                <a:ea typeface="Mulish"/>
                <a:cs typeface="Mulish"/>
                <a:sym typeface="Mulis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408" name="Google Shape;408;p39"/>
          <p:cNvSpPr txBox="1"/>
          <p:nvPr>
            <p:ph idx="6" type="title"/>
          </p:nvPr>
        </p:nvSpPr>
        <p:spPr>
          <a:xfrm>
            <a:off x="6072575" y="3315425"/>
            <a:ext cx="2220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9" name="Google Shape;409;p39"/>
          <p:cNvSpPr txBox="1"/>
          <p:nvPr>
            <p:ph idx="7" type="subTitle"/>
          </p:nvPr>
        </p:nvSpPr>
        <p:spPr>
          <a:xfrm>
            <a:off x="6072568" y="3822811"/>
            <a:ext cx="22206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ulish"/>
                <a:ea typeface="Mulish"/>
                <a:cs typeface="Mulish"/>
                <a:sym typeface="Mulis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pic>
        <p:nvPicPr>
          <p:cNvPr id="410" name="Google Shape;410;p3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 rot="8360193">
            <a:off x="7672612" y="4379827"/>
            <a:ext cx="1516570" cy="628651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9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0"/>
          <p:cNvSpPr/>
          <p:nvPr/>
        </p:nvSpPr>
        <p:spPr>
          <a:xfrm flipH="1" rot="1364334">
            <a:off x="480206" y="4823380"/>
            <a:ext cx="1272241" cy="731228"/>
          </a:xfrm>
          <a:custGeom>
            <a:rect b="b" l="l" r="r" t="t"/>
            <a:pathLst>
              <a:path extrusionOk="0" h="12364" w="20606">
                <a:moveTo>
                  <a:pt x="1" y="1"/>
                </a:moveTo>
                <a:lnTo>
                  <a:pt x="1" y="12221"/>
                </a:lnTo>
                <a:lnTo>
                  <a:pt x="133" y="12302"/>
                </a:lnTo>
                <a:lnTo>
                  <a:pt x="357" y="12180"/>
                </a:lnTo>
                <a:lnTo>
                  <a:pt x="571" y="12089"/>
                </a:lnTo>
                <a:lnTo>
                  <a:pt x="804" y="12129"/>
                </a:lnTo>
                <a:lnTo>
                  <a:pt x="1059" y="12363"/>
                </a:lnTo>
                <a:lnTo>
                  <a:pt x="1263" y="12058"/>
                </a:lnTo>
                <a:lnTo>
                  <a:pt x="1517" y="12322"/>
                </a:lnTo>
                <a:lnTo>
                  <a:pt x="1731" y="12191"/>
                </a:lnTo>
                <a:lnTo>
                  <a:pt x="1944" y="12037"/>
                </a:lnTo>
                <a:lnTo>
                  <a:pt x="2168" y="11936"/>
                </a:lnTo>
                <a:lnTo>
                  <a:pt x="2402" y="11997"/>
                </a:lnTo>
                <a:lnTo>
                  <a:pt x="2626" y="11926"/>
                </a:lnTo>
                <a:lnTo>
                  <a:pt x="2870" y="12160"/>
                </a:lnTo>
                <a:lnTo>
                  <a:pt x="3094" y="12078"/>
                </a:lnTo>
                <a:lnTo>
                  <a:pt x="3328" y="12129"/>
                </a:lnTo>
                <a:lnTo>
                  <a:pt x="3531" y="11906"/>
                </a:lnTo>
                <a:lnTo>
                  <a:pt x="3776" y="12048"/>
                </a:lnTo>
                <a:lnTo>
                  <a:pt x="3969" y="11682"/>
                </a:lnTo>
                <a:lnTo>
                  <a:pt x="4223" y="11906"/>
                </a:lnTo>
                <a:lnTo>
                  <a:pt x="4458" y="11915"/>
                </a:lnTo>
                <a:lnTo>
                  <a:pt x="4671" y="11834"/>
                </a:lnTo>
                <a:lnTo>
                  <a:pt x="4895" y="11743"/>
                </a:lnTo>
                <a:lnTo>
                  <a:pt x="5139" y="11915"/>
                </a:lnTo>
                <a:lnTo>
                  <a:pt x="5363" y="11875"/>
                </a:lnTo>
                <a:lnTo>
                  <a:pt x="5566" y="11600"/>
                </a:lnTo>
                <a:lnTo>
                  <a:pt x="5801" y="11621"/>
                </a:lnTo>
                <a:lnTo>
                  <a:pt x="6034" y="11702"/>
                </a:lnTo>
                <a:lnTo>
                  <a:pt x="6248" y="11519"/>
                </a:lnTo>
                <a:lnTo>
                  <a:pt x="6482" y="11560"/>
                </a:lnTo>
                <a:lnTo>
                  <a:pt x="6717" y="11661"/>
                </a:lnTo>
                <a:lnTo>
                  <a:pt x="6950" y="11641"/>
                </a:lnTo>
                <a:lnTo>
                  <a:pt x="7164" y="11508"/>
                </a:lnTo>
                <a:lnTo>
                  <a:pt x="7398" y="11590"/>
                </a:lnTo>
                <a:lnTo>
                  <a:pt x="7622" y="11488"/>
                </a:lnTo>
                <a:lnTo>
                  <a:pt x="7856" y="11519"/>
                </a:lnTo>
                <a:lnTo>
                  <a:pt x="8069" y="11407"/>
                </a:lnTo>
                <a:lnTo>
                  <a:pt x="8304" y="11417"/>
                </a:lnTo>
                <a:lnTo>
                  <a:pt x="8507" y="11244"/>
                </a:lnTo>
                <a:lnTo>
                  <a:pt x="8761" y="11417"/>
                </a:lnTo>
                <a:lnTo>
                  <a:pt x="8965" y="11162"/>
                </a:lnTo>
                <a:lnTo>
                  <a:pt x="9209" y="11325"/>
                </a:lnTo>
                <a:lnTo>
                  <a:pt x="9443" y="11407"/>
                </a:lnTo>
                <a:lnTo>
                  <a:pt x="9647" y="11203"/>
                </a:lnTo>
                <a:lnTo>
                  <a:pt x="9891" y="11305"/>
                </a:lnTo>
                <a:lnTo>
                  <a:pt x="10125" y="11315"/>
                </a:lnTo>
                <a:lnTo>
                  <a:pt x="10319" y="11051"/>
                </a:lnTo>
                <a:lnTo>
                  <a:pt x="10573" y="11223"/>
                </a:lnTo>
                <a:lnTo>
                  <a:pt x="10796" y="11173"/>
                </a:lnTo>
                <a:lnTo>
                  <a:pt x="11000" y="10929"/>
                </a:lnTo>
                <a:lnTo>
                  <a:pt x="11234" y="10990"/>
                </a:lnTo>
                <a:lnTo>
                  <a:pt x="11468" y="11010"/>
                </a:lnTo>
                <a:lnTo>
                  <a:pt x="11702" y="11061"/>
                </a:lnTo>
                <a:lnTo>
                  <a:pt x="11947" y="11203"/>
                </a:lnTo>
                <a:lnTo>
                  <a:pt x="12160" y="11061"/>
                </a:lnTo>
                <a:lnTo>
                  <a:pt x="12384" y="11010"/>
                </a:lnTo>
                <a:lnTo>
                  <a:pt x="12628" y="11173"/>
                </a:lnTo>
                <a:lnTo>
                  <a:pt x="12822" y="10837"/>
                </a:lnTo>
                <a:lnTo>
                  <a:pt x="13035" y="10715"/>
                </a:lnTo>
                <a:lnTo>
                  <a:pt x="13269" y="10786"/>
                </a:lnTo>
                <a:lnTo>
                  <a:pt x="13493" y="10725"/>
                </a:lnTo>
                <a:lnTo>
                  <a:pt x="13758" y="11010"/>
                </a:lnTo>
                <a:lnTo>
                  <a:pt x="13982" y="10979"/>
                </a:lnTo>
                <a:lnTo>
                  <a:pt x="14205" y="10929"/>
                </a:lnTo>
                <a:lnTo>
                  <a:pt x="14429" y="10868"/>
                </a:lnTo>
                <a:lnTo>
                  <a:pt x="14653" y="10837"/>
                </a:lnTo>
                <a:lnTo>
                  <a:pt x="14857" y="10633"/>
                </a:lnTo>
                <a:lnTo>
                  <a:pt x="15101" y="10746"/>
                </a:lnTo>
                <a:lnTo>
                  <a:pt x="15334" y="10847"/>
                </a:lnTo>
                <a:lnTo>
                  <a:pt x="15549" y="10633"/>
                </a:lnTo>
                <a:lnTo>
                  <a:pt x="15793" y="10796"/>
                </a:lnTo>
                <a:lnTo>
                  <a:pt x="16006" y="10694"/>
                </a:lnTo>
                <a:lnTo>
                  <a:pt x="16240" y="10746"/>
                </a:lnTo>
                <a:lnTo>
                  <a:pt x="16454" y="10532"/>
                </a:lnTo>
                <a:lnTo>
                  <a:pt x="16698" y="10685"/>
                </a:lnTo>
                <a:lnTo>
                  <a:pt x="16892" y="10328"/>
                </a:lnTo>
                <a:lnTo>
                  <a:pt x="17136" y="10522"/>
                </a:lnTo>
                <a:lnTo>
                  <a:pt x="17349" y="10400"/>
                </a:lnTo>
                <a:lnTo>
                  <a:pt x="17573" y="10308"/>
                </a:lnTo>
                <a:lnTo>
                  <a:pt x="17807" y="10369"/>
                </a:lnTo>
                <a:lnTo>
                  <a:pt x="18052" y="10471"/>
                </a:lnTo>
                <a:lnTo>
                  <a:pt x="18255" y="10237"/>
                </a:lnTo>
                <a:lnTo>
                  <a:pt x="18489" y="10278"/>
                </a:lnTo>
                <a:lnTo>
                  <a:pt x="18733" y="10430"/>
                </a:lnTo>
                <a:lnTo>
                  <a:pt x="18957" y="10379"/>
                </a:lnTo>
                <a:lnTo>
                  <a:pt x="19171" y="10226"/>
                </a:lnTo>
                <a:lnTo>
                  <a:pt x="19395" y="10206"/>
                </a:lnTo>
                <a:lnTo>
                  <a:pt x="19628" y="10247"/>
                </a:lnTo>
                <a:lnTo>
                  <a:pt x="19832" y="10043"/>
                </a:lnTo>
                <a:lnTo>
                  <a:pt x="20087" y="10237"/>
                </a:lnTo>
                <a:lnTo>
                  <a:pt x="20290" y="10054"/>
                </a:lnTo>
                <a:lnTo>
                  <a:pt x="20534" y="10125"/>
                </a:lnTo>
                <a:lnTo>
                  <a:pt x="20605" y="10176"/>
                </a:lnTo>
                <a:lnTo>
                  <a:pt x="20605" y="1"/>
                </a:lnTo>
                <a:lnTo>
                  <a:pt x="19598" y="1"/>
                </a:lnTo>
                <a:lnTo>
                  <a:pt x="19496" y="641"/>
                </a:lnTo>
                <a:cubicBezTo>
                  <a:pt x="19639" y="693"/>
                  <a:pt x="19730" y="825"/>
                  <a:pt x="19730" y="978"/>
                </a:cubicBezTo>
                <a:cubicBezTo>
                  <a:pt x="19730" y="1181"/>
                  <a:pt x="19578" y="1333"/>
                  <a:pt x="19374" y="1333"/>
                </a:cubicBezTo>
                <a:cubicBezTo>
                  <a:pt x="19181" y="1333"/>
                  <a:pt x="19018" y="1181"/>
                  <a:pt x="19018" y="978"/>
                </a:cubicBezTo>
                <a:cubicBezTo>
                  <a:pt x="19018" y="845"/>
                  <a:pt x="19099" y="723"/>
                  <a:pt x="19221" y="662"/>
                </a:cubicBezTo>
                <a:lnTo>
                  <a:pt x="19221" y="1"/>
                </a:lnTo>
                <a:lnTo>
                  <a:pt x="17584" y="1"/>
                </a:lnTo>
                <a:lnTo>
                  <a:pt x="17482" y="641"/>
                </a:lnTo>
                <a:cubicBezTo>
                  <a:pt x="17624" y="693"/>
                  <a:pt x="17715" y="825"/>
                  <a:pt x="17715" y="978"/>
                </a:cubicBezTo>
                <a:cubicBezTo>
                  <a:pt x="17715" y="1181"/>
                  <a:pt x="17563" y="1333"/>
                  <a:pt x="17360" y="1333"/>
                </a:cubicBezTo>
                <a:cubicBezTo>
                  <a:pt x="17166" y="1333"/>
                  <a:pt x="17003" y="1181"/>
                  <a:pt x="17003" y="978"/>
                </a:cubicBezTo>
                <a:cubicBezTo>
                  <a:pt x="17003" y="845"/>
                  <a:pt x="17085" y="723"/>
                  <a:pt x="17207" y="662"/>
                </a:cubicBezTo>
                <a:lnTo>
                  <a:pt x="17207" y="1"/>
                </a:lnTo>
                <a:lnTo>
                  <a:pt x="15569" y="1"/>
                </a:lnTo>
                <a:lnTo>
                  <a:pt x="15467" y="641"/>
                </a:lnTo>
                <a:cubicBezTo>
                  <a:pt x="15599" y="693"/>
                  <a:pt x="15701" y="825"/>
                  <a:pt x="15701" y="978"/>
                </a:cubicBezTo>
                <a:cubicBezTo>
                  <a:pt x="15701" y="1181"/>
                  <a:pt x="15538" y="1333"/>
                  <a:pt x="15345" y="1333"/>
                </a:cubicBezTo>
                <a:cubicBezTo>
                  <a:pt x="15142" y="1333"/>
                  <a:pt x="14988" y="1181"/>
                  <a:pt x="14988" y="978"/>
                </a:cubicBezTo>
                <a:cubicBezTo>
                  <a:pt x="14988" y="845"/>
                  <a:pt x="15070" y="723"/>
                  <a:pt x="15182" y="662"/>
                </a:cubicBezTo>
                <a:lnTo>
                  <a:pt x="15182" y="1"/>
                </a:lnTo>
                <a:lnTo>
                  <a:pt x="13544" y="1"/>
                </a:lnTo>
                <a:lnTo>
                  <a:pt x="13452" y="641"/>
                </a:lnTo>
                <a:cubicBezTo>
                  <a:pt x="13584" y="693"/>
                  <a:pt x="13686" y="825"/>
                  <a:pt x="13686" y="978"/>
                </a:cubicBezTo>
                <a:cubicBezTo>
                  <a:pt x="13686" y="1181"/>
                  <a:pt x="13523" y="1333"/>
                  <a:pt x="13330" y="1333"/>
                </a:cubicBezTo>
                <a:cubicBezTo>
                  <a:pt x="13127" y="1333"/>
                  <a:pt x="12964" y="1181"/>
                  <a:pt x="12964" y="978"/>
                </a:cubicBezTo>
                <a:cubicBezTo>
                  <a:pt x="12964" y="845"/>
                  <a:pt x="13055" y="723"/>
                  <a:pt x="13168" y="662"/>
                </a:cubicBezTo>
                <a:lnTo>
                  <a:pt x="13168" y="1"/>
                </a:lnTo>
                <a:lnTo>
                  <a:pt x="11529" y="1"/>
                </a:lnTo>
                <a:lnTo>
                  <a:pt x="11427" y="641"/>
                </a:lnTo>
                <a:cubicBezTo>
                  <a:pt x="11570" y="693"/>
                  <a:pt x="11671" y="825"/>
                  <a:pt x="11671" y="978"/>
                </a:cubicBezTo>
                <a:cubicBezTo>
                  <a:pt x="11671" y="1181"/>
                  <a:pt x="11509" y="1333"/>
                  <a:pt x="11305" y="1333"/>
                </a:cubicBezTo>
                <a:cubicBezTo>
                  <a:pt x="11112" y="1333"/>
                  <a:pt x="10949" y="1181"/>
                  <a:pt x="10949" y="978"/>
                </a:cubicBezTo>
                <a:cubicBezTo>
                  <a:pt x="10949" y="845"/>
                  <a:pt x="11031" y="723"/>
                  <a:pt x="11153" y="662"/>
                </a:cubicBezTo>
                <a:lnTo>
                  <a:pt x="11153" y="1"/>
                </a:lnTo>
                <a:lnTo>
                  <a:pt x="9514" y="1"/>
                </a:lnTo>
                <a:lnTo>
                  <a:pt x="9413" y="641"/>
                </a:lnTo>
                <a:cubicBezTo>
                  <a:pt x="9555" y="693"/>
                  <a:pt x="9647" y="825"/>
                  <a:pt x="9647" y="978"/>
                </a:cubicBezTo>
                <a:cubicBezTo>
                  <a:pt x="9647" y="1181"/>
                  <a:pt x="9494" y="1333"/>
                  <a:pt x="9290" y="1333"/>
                </a:cubicBezTo>
                <a:cubicBezTo>
                  <a:pt x="9098" y="1333"/>
                  <a:pt x="8935" y="1181"/>
                  <a:pt x="8935" y="978"/>
                </a:cubicBezTo>
                <a:cubicBezTo>
                  <a:pt x="8935" y="845"/>
                  <a:pt x="9016" y="723"/>
                  <a:pt x="9138" y="662"/>
                </a:cubicBezTo>
                <a:lnTo>
                  <a:pt x="9138" y="1"/>
                </a:lnTo>
                <a:lnTo>
                  <a:pt x="7500" y="1"/>
                </a:lnTo>
                <a:lnTo>
                  <a:pt x="7398" y="641"/>
                </a:lnTo>
                <a:cubicBezTo>
                  <a:pt x="7531" y="693"/>
                  <a:pt x="7632" y="825"/>
                  <a:pt x="7632" y="978"/>
                </a:cubicBezTo>
                <a:cubicBezTo>
                  <a:pt x="7632" y="1181"/>
                  <a:pt x="7470" y="1333"/>
                  <a:pt x="7276" y="1333"/>
                </a:cubicBezTo>
                <a:cubicBezTo>
                  <a:pt x="7083" y="1333"/>
                  <a:pt x="6920" y="1181"/>
                  <a:pt x="6920" y="978"/>
                </a:cubicBezTo>
                <a:cubicBezTo>
                  <a:pt x="6920" y="845"/>
                  <a:pt x="7001" y="723"/>
                  <a:pt x="7113" y="662"/>
                </a:cubicBezTo>
                <a:lnTo>
                  <a:pt x="7113" y="1"/>
                </a:lnTo>
                <a:lnTo>
                  <a:pt x="5475" y="1"/>
                </a:lnTo>
                <a:lnTo>
                  <a:pt x="5383" y="641"/>
                </a:lnTo>
                <a:cubicBezTo>
                  <a:pt x="5516" y="693"/>
                  <a:pt x="5618" y="825"/>
                  <a:pt x="5618" y="978"/>
                </a:cubicBezTo>
                <a:cubicBezTo>
                  <a:pt x="5618" y="1181"/>
                  <a:pt x="5455" y="1333"/>
                  <a:pt x="5261" y="1333"/>
                </a:cubicBezTo>
                <a:cubicBezTo>
                  <a:pt x="5058" y="1333"/>
                  <a:pt x="4905" y="1181"/>
                  <a:pt x="4905" y="978"/>
                </a:cubicBezTo>
                <a:cubicBezTo>
                  <a:pt x="4905" y="845"/>
                  <a:pt x="4987" y="723"/>
                  <a:pt x="5098" y="662"/>
                </a:cubicBezTo>
                <a:lnTo>
                  <a:pt x="5098" y="1"/>
                </a:lnTo>
                <a:lnTo>
                  <a:pt x="3461" y="1"/>
                </a:lnTo>
                <a:lnTo>
                  <a:pt x="3369" y="641"/>
                </a:lnTo>
                <a:cubicBezTo>
                  <a:pt x="3501" y="693"/>
                  <a:pt x="3603" y="825"/>
                  <a:pt x="3603" y="978"/>
                </a:cubicBezTo>
                <a:cubicBezTo>
                  <a:pt x="3603" y="1181"/>
                  <a:pt x="3440" y="1333"/>
                  <a:pt x="3246" y="1333"/>
                </a:cubicBezTo>
                <a:cubicBezTo>
                  <a:pt x="3043" y="1333"/>
                  <a:pt x="2880" y="1181"/>
                  <a:pt x="2880" y="978"/>
                </a:cubicBezTo>
                <a:cubicBezTo>
                  <a:pt x="2880" y="845"/>
                  <a:pt x="2962" y="723"/>
                  <a:pt x="3084" y="662"/>
                </a:cubicBezTo>
                <a:lnTo>
                  <a:pt x="3084" y="1"/>
                </a:lnTo>
                <a:lnTo>
                  <a:pt x="1446" y="1"/>
                </a:lnTo>
                <a:lnTo>
                  <a:pt x="1344" y="641"/>
                </a:lnTo>
                <a:cubicBezTo>
                  <a:pt x="1487" y="693"/>
                  <a:pt x="1588" y="825"/>
                  <a:pt x="1588" y="978"/>
                </a:cubicBezTo>
                <a:cubicBezTo>
                  <a:pt x="1588" y="1181"/>
                  <a:pt x="1426" y="1333"/>
                  <a:pt x="1222" y="1333"/>
                </a:cubicBezTo>
                <a:cubicBezTo>
                  <a:pt x="1028" y="1333"/>
                  <a:pt x="865" y="1181"/>
                  <a:pt x="865" y="978"/>
                </a:cubicBezTo>
                <a:cubicBezTo>
                  <a:pt x="865" y="845"/>
                  <a:pt x="947" y="723"/>
                  <a:pt x="1069" y="662"/>
                </a:cubicBezTo>
                <a:lnTo>
                  <a:pt x="106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40"/>
          <p:cNvSpPr/>
          <p:nvPr/>
        </p:nvSpPr>
        <p:spPr>
          <a:xfrm flipH="1" rot="-1740461">
            <a:off x="-589003" y="-687821"/>
            <a:ext cx="2269714" cy="1475484"/>
          </a:xfrm>
          <a:custGeom>
            <a:rect b="b" l="l" r="r" t="t"/>
            <a:pathLst>
              <a:path extrusionOk="0" h="11133" w="17126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6" name="Google Shape;41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2100775">
            <a:off x="8271088" y="-733161"/>
            <a:ext cx="1191504" cy="186844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417" name="Google Shape;417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-1068289">
            <a:off x="6768928" y="4483791"/>
            <a:ext cx="3323965" cy="14104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418" name="Google Shape;418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-1363917">
            <a:off x="-653085" y="-1096261"/>
            <a:ext cx="1473648" cy="14736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419" name="Google Shape;419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-544862" y="3903825"/>
            <a:ext cx="1718287" cy="14254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420" name="Google Shape;420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1" name="Google Shape;421;p40"/>
          <p:cNvGrpSpPr/>
          <p:nvPr/>
        </p:nvGrpSpPr>
        <p:grpSpPr>
          <a:xfrm flipH="1">
            <a:off x="8071330" y="57548"/>
            <a:ext cx="925554" cy="808345"/>
            <a:chOff x="4318300" y="2960450"/>
            <a:chExt cx="161050" cy="106625"/>
          </a:xfrm>
        </p:grpSpPr>
        <p:sp>
          <p:nvSpPr>
            <p:cNvPr id="422" name="Google Shape;422;p40"/>
            <p:cNvSpPr/>
            <p:nvPr/>
          </p:nvSpPr>
          <p:spPr>
            <a:xfrm>
              <a:off x="4318300" y="2960450"/>
              <a:ext cx="153675" cy="106625"/>
            </a:xfrm>
            <a:custGeom>
              <a:rect b="b" l="l" r="r" t="t"/>
              <a:pathLst>
                <a:path extrusionOk="0" h="4265" w="6147">
                  <a:moveTo>
                    <a:pt x="5586" y="1"/>
                  </a:moveTo>
                  <a:lnTo>
                    <a:pt x="3888" y="785"/>
                  </a:lnTo>
                  <a:lnTo>
                    <a:pt x="3205" y="1100"/>
                  </a:lnTo>
                  <a:lnTo>
                    <a:pt x="6146" y="1100"/>
                  </a:lnTo>
                  <a:lnTo>
                    <a:pt x="6126" y="1079"/>
                  </a:lnTo>
                  <a:lnTo>
                    <a:pt x="6106" y="856"/>
                  </a:lnTo>
                  <a:lnTo>
                    <a:pt x="5862" y="663"/>
                  </a:lnTo>
                  <a:lnTo>
                    <a:pt x="5932" y="469"/>
                  </a:lnTo>
                  <a:lnTo>
                    <a:pt x="5719" y="388"/>
                  </a:lnTo>
                  <a:lnTo>
                    <a:pt x="5821" y="235"/>
                  </a:lnTo>
                  <a:lnTo>
                    <a:pt x="5647" y="134"/>
                  </a:lnTo>
                  <a:lnTo>
                    <a:pt x="5586" y="1"/>
                  </a:lnTo>
                  <a:close/>
                  <a:moveTo>
                    <a:pt x="1547" y="1863"/>
                  </a:moveTo>
                  <a:lnTo>
                    <a:pt x="1" y="2585"/>
                  </a:lnTo>
                  <a:lnTo>
                    <a:pt x="62" y="2718"/>
                  </a:lnTo>
                  <a:lnTo>
                    <a:pt x="21" y="2911"/>
                  </a:lnTo>
                  <a:lnTo>
                    <a:pt x="214" y="2931"/>
                  </a:lnTo>
                  <a:lnTo>
                    <a:pt x="133" y="3145"/>
                  </a:lnTo>
                  <a:lnTo>
                    <a:pt x="326" y="3216"/>
                  </a:lnTo>
                  <a:lnTo>
                    <a:pt x="316" y="3532"/>
                  </a:lnTo>
                  <a:lnTo>
                    <a:pt x="479" y="3695"/>
                  </a:lnTo>
                  <a:lnTo>
                    <a:pt x="479" y="3888"/>
                  </a:lnTo>
                  <a:lnTo>
                    <a:pt x="632" y="4000"/>
                  </a:lnTo>
                  <a:lnTo>
                    <a:pt x="652" y="4265"/>
                  </a:lnTo>
                  <a:lnTo>
                    <a:pt x="1547" y="3847"/>
                  </a:lnTo>
                  <a:lnTo>
                    <a:pt x="1547" y="1863"/>
                  </a:lnTo>
                  <a:close/>
                </a:path>
              </a:pathLst>
            </a:custGeom>
            <a:solidFill>
              <a:srgbClr val="A88A64">
                <a:alpha val="3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40"/>
            <p:cNvSpPr/>
            <p:nvPr/>
          </p:nvSpPr>
          <p:spPr>
            <a:xfrm>
              <a:off x="4356975" y="2987925"/>
              <a:ext cx="122375" cy="68725"/>
            </a:xfrm>
            <a:custGeom>
              <a:rect b="b" l="l" r="r" t="t"/>
              <a:pathLst>
                <a:path extrusionOk="0" h="2749" w="4895">
                  <a:moveTo>
                    <a:pt x="1658" y="1"/>
                  </a:moveTo>
                  <a:lnTo>
                    <a:pt x="153" y="703"/>
                  </a:lnTo>
                  <a:lnTo>
                    <a:pt x="0" y="764"/>
                  </a:lnTo>
                  <a:lnTo>
                    <a:pt x="0" y="2748"/>
                  </a:lnTo>
                  <a:lnTo>
                    <a:pt x="905" y="2331"/>
                  </a:lnTo>
                  <a:lnTo>
                    <a:pt x="3094" y="1314"/>
                  </a:lnTo>
                  <a:lnTo>
                    <a:pt x="4894" y="479"/>
                  </a:lnTo>
                  <a:lnTo>
                    <a:pt x="4701" y="296"/>
                  </a:lnTo>
                  <a:lnTo>
                    <a:pt x="4722" y="113"/>
                  </a:lnTo>
                  <a:lnTo>
                    <a:pt x="4599" y="1"/>
                  </a:lnTo>
                  <a:close/>
                </a:path>
              </a:pathLst>
            </a:custGeom>
            <a:solidFill>
              <a:srgbClr val="A88A64">
                <a:alpha val="3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4" name="Google Shape;424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749896">
            <a:off x="8842272" y="1963710"/>
            <a:ext cx="452954" cy="94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-1800001">
            <a:off x="7857010" y="4587223"/>
            <a:ext cx="1147815" cy="4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50725" y="4570425"/>
            <a:ext cx="1741132" cy="4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 rot="749896">
            <a:off x="-183184" y="1395048"/>
            <a:ext cx="452954" cy="947864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0"/>
          <p:cNvSpPr txBox="1"/>
          <p:nvPr>
            <p:ph type="title"/>
          </p:nvPr>
        </p:nvSpPr>
        <p:spPr>
          <a:xfrm>
            <a:off x="772350" y="1537175"/>
            <a:ext cx="22206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29" name="Google Shape;429;p40"/>
          <p:cNvSpPr txBox="1"/>
          <p:nvPr>
            <p:ph idx="1" type="subTitle"/>
          </p:nvPr>
        </p:nvSpPr>
        <p:spPr>
          <a:xfrm>
            <a:off x="772350" y="2041786"/>
            <a:ext cx="2220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ulish"/>
                <a:ea typeface="Mulish"/>
                <a:cs typeface="Mulish"/>
                <a:sym typeface="Mulis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430" name="Google Shape;430;p40"/>
          <p:cNvSpPr txBox="1"/>
          <p:nvPr>
            <p:ph idx="2" type="title"/>
          </p:nvPr>
        </p:nvSpPr>
        <p:spPr>
          <a:xfrm>
            <a:off x="3461702" y="1537175"/>
            <a:ext cx="22206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1" name="Google Shape;431;p40"/>
          <p:cNvSpPr txBox="1"/>
          <p:nvPr>
            <p:ph idx="3" type="subTitle"/>
          </p:nvPr>
        </p:nvSpPr>
        <p:spPr>
          <a:xfrm>
            <a:off x="3461700" y="2041786"/>
            <a:ext cx="2220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ulish"/>
                <a:ea typeface="Mulish"/>
                <a:cs typeface="Mulish"/>
                <a:sym typeface="Mulis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432" name="Google Shape;432;p40"/>
          <p:cNvSpPr txBox="1"/>
          <p:nvPr>
            <p:ph idx="4" type="title"/>
          </p:nvPr>
        </p:nvSpPr>
        <p:spPr>
          <a:xfrm>
            <a:off x="772350" y="3298750"/>
            <a:ext cx="22206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3" name="Google Shape;433;p40"/>
          <p:cNvSpPr txBox="1"/>
          <p:nvPr>
            <p:ph idx="5" type="subTitle"/>
          </p:nvPr>
        </p:nvSpPr>
        <p:spPr>
          <a:xfrm>
            <a:off x="772350" y="3803501"/>
            <a:ext cx="2220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ulish"/>
                <a:ea typeface="Mulish"/>
                <a:cs typeface="Mulish"/>
                <a:sym typeface="Mulis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434" name="Google Shape;434;p40"/>
          <p:cNvSpPr txBox="1"/>
          <p:nvPr>
            <p:ph idx="6" type="title"/>
          </p:nvPr>
        </p:nvSpPr>
        <p:spPr>
          <a:xfrm>
            <a:off x="3461702" y="3298750"/>
            <a:ext cx="22206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5" name="Google Shape;435;p40"/>
          <p:cNvSpPr txBox="1"/>
          <p:nvPr>
            <p:ph idx="7" type="subTitle"/>
          </p:nvPr>
        </p:nvSpPr>
        <p:spPr>
          <a:xfrm>
            <a:off x="3461702" y="3803501"/>
            <a:ext cx="2220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ulish"/>
                <a:ea typeface="Mulish"/>
                <a:cs typeface="Mulish"/>
                <a:sym typeface="Mulis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436" name="Google Shape;436;p40"/>
          <p:cNvSpPr txBox="1"/>
          <p:nvPr>
            <p:ph idx="8" type="title"/>
          </p:nvPr>
        </p:nvSpPr>
        <p:spPr>
          <a:xfrm>
            <a:off x="6151048" y="1537175"/>
            <a:ext cx="22206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7" name="Google Shape;437;p40"/>
          <p:cNvSpPr txBox="1"/>
          <p:nvPr>
            <p:ph idx="9" type="subTitle"/>
          </p:nvPr>
        </p:nvSpPr>
        <p:spPr>
          <a:xfrm>
            <a:off x="6151043" y="2041786"/>
            <a:ext cx="2220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ulish"/>
                <a:ea typeface="Mulish"/>
                <a:cs typeface="Mulish"/>
                <a:sym typeface="Mulis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438" name="Google Shape;438;p40"/>
          <p:cNvSpPr txBox="1"/>
          <p:nvPr>
            <p:ph idx="13" type="title"/>
          </p:nvPr>
        </p:nvSpPr>
        <p:spPr>
          <a:xfrm>
            <a:off x="6151048" y="3298750"/>
            <a:ext cx="22206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9" name="Google Shape;439;p40"/>
          <p:cNvSpPr txBox="1"/>
          <p:nvPr>
            <p:ph idx="14" type="subTitle"/>
          </p:nvPr>
        </p:nvSpPr>
        <p:spPr>
          <a:xfrm>
            <a:off x="6151048" y="3803501"/>
            <a:ext cx="2220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ulish"/>
                <a:ea typeface="Mulish"/>
                <a:cs typeface="Mulish"/>
                <a:sym typeface="Mulis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440" name="Google Shape;440;p40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1"/>
          <p:cNvSpPr/>
          <p:nvPr/>
        </p:nvSpPr>
        <p:spPr>
          <a:xfrm rot="-1364334">
            <a:off x="7354028" y="4823380"/>
            <a:ext cx="1272241" cy="731228"/>
          </a:xfrm>
          <a:custGeom>
            <a:rect b="b" l="l" r="r" t="t"/>
            <a:pathLst>
              <a:path extrusionOk="0" h="12364" w="20606">
                <a:moveTo>
                  <a:pt x="1" y="1"/>
                </a:moveTo>
                <a:lnTo>
                  <a:pt x="1" y="12221"/>
                </a:lnTo>
                <a:lnTo>
                  <a:pt x="133" y="12302"/>
                </a:lnTo>
                <a:lnTo>
                  <a:pt x="357" y="12180"/>
                </a:lnTo>
                <a:lnTo>
                  <a:pt x="571" y="12089"/>
                </a:lnTo>
                <a:lnTo>
                  <a:pt x="804" y="12129"/>
                </a:lnTo>
                <a:lnTo>
                  <a:pt x="1059" y="12363"/>
                </a:lnTo>
                <a:lnTo>
                  <a:pt x="1263" y="12058"/>
                </a:lnTo>
                <a:lnTo>
                  <a:pt x="1517" y="12322"/>
                </a:lnTo>
                <a:lnTo>
                  <a:pt x="1731" y="12191"/>
                </a:lnTo>
                <a:lnTo>
                  <a:pt x="1944" y="12037"/>
                </a:lnTo>
                <a:lnTo>
                  <a:pt x="2168" y="11936"/>
                </a:lnTo>
                <a:lnTo>
                  <a:pt x="2402" y="11997"/>
                </a:lnTo>
                <a:lnTo>
                  <a:pt x="2626" y="11926"/>
                </a:lnTo>
                <a:lnTo>
                  <a:pt x="2870" y="12160"/>
                </a:lnTo>
                <a:lnTo>
                  <a:pt x="3094" y="12078"/>
                </a:lnTo>
                <a:lnTo>
                  <a:pt x="3328" y="12129"/>
                </a:lnTo>
                <a:lnTo>
                  <a:pt x="3531" y="11906"/>
                </a:lnTo>
                <a:lnTo>
                  <a:pt x="3776" y="12048"/>
                </a:lnTo>
                <a:lnTo>
                  <a:pt x="3969" y="11682"/>
                </a:lnTo>
                <a:lnTo>
                  <a:pt x="4223" y="11906"/>
                </a:lnTo>
                <a:lnTo>
                  <a:pt x="4458" y="11915"/>
                </a:lnTo>
                <a:lnTo>
                  <a:pt x="4671" y="11834"/>
                </a:lnTo>
                <a:lnTo>
                  <a:pt x="4895" y="11743"/>
                </a:lnTo>
                <a:lnTo>
                  <a:pt x="5139" y="11915"/>
                </a:lnTo>
                <a:lnTo>
                  <a:pt x="5363" y="11875"/>
                </a:lnTo>
                <a:lnTo>
                  <a:pt x="5566" y="11600"/>
                </a:lnTo>
                <a:lnTo>
                  <a:pt x="5801" y="11621"/>
                </a:lnTo>
                <a:lnTo>
                  <a:pt x="6034" y="11702"/>
                </a:lnTo>
                <a:lnTo>
                  <a:pt x="6248" y="11519"/>
                </a:lnTo>
                <a:lnTo>
                  <a:pt x="6482" y="11560"/>
                </a:lnTo>
                <a:lnTo>
                  <a:pt x="6717" y="11661"/>
                </a:lnTo>
                <a:lnTo>
                  <a:pt x="6950" y="11641"/>
                </a:lnTo>
                <a:lnTo>
                  <a:pt x="7164" y="11508"/>
                </a:lnTo>
                <a:lnTo>
                  <a:pt x="7398" y="11590"/>
                </a:lnTo>
                <a:lnTo>
                  <a:pt x="7622" y="11488"/>
                </a:lnTo>
                <a:lnTo>
                  <a:pt x="7856" y="11519"/>
                </a:lnTo>
                <a:lnTo>
                  <a:pt x="8069" y="11407"/>
                </a:lnTo>
                <a:lnTo>
                  <a:pt x="8304" y="11417"/>
                </a:lnTo>
                <a:lnTo>
                  <a:pt x="8507" y="11244"/>
                </a:lnTo>
                <a:lnTo>
                  <a:pt x="8761" y="11417"/>
                </a:lnTo>
                <a:lnTo>
                  <a:pt x="8965" y="11162"/>
                </a:lnTo>
                <a:lnTo>
                  <a:pt x="9209" y="11325"/>
                </a:lnTo>
                <a:lnTo>
                  <a:pt x="9443" y="11407"/>
                </a:lnTo>
                <a:lnTo>
                  <a:pt x="9647" y="11203"/>
                </a:lnTo>
                <a:lnTo>
                  <a:pt x="9891" y="11305"/>
                </a:lnTo>
                <a:lnTo>
                  <a:pt x="10125" y="11315"/>
                </a:lnTo>
                <a:lnTo>
                  <a:pt x="10319" y="11051"/>
                </a:lnTo>
                <a:lnTo>
                  <a:pt x="10573" y="11223"/>
                </a:lnTo>
                <a:lnTo>
                  <a:pt x="10796" y="11173"/>
                </a:lnTo>
                <a:lnTo>
                  <a:pt x="11000" y="10929"/>
                </a:lnTo>
                <a:lnTo>
                  <a:pt x="11234" y="10990"/>
                </a:lnTo>
                <a:lnTo>
                  <a:pt x="11468" y="11010"/>
                </a:lnTo>
                <a:lnTo>
                  <a:pt x="11702" y="11061"/>
                </a:lnTo>
                <a:lnTo>
                  <a:pt x="11947" y="11203"/>
                </a:lnTo>
                <a:lnTo>
                  <a:pt x="12160" y="11061"/>
                </a:lnTo>
                <a:lnTo>
                  <a:pt x="12384" y="11010"/>
                </a:lnTo>
                <a:lnTo>
                  <a:pt x="12628" y="11173"/>
                </a:lnTo>
                <a:lnTo>
                  <a:pt x="12822" y="10837"/>
                </a:lnTo>
                <a:lnTo>
                  <a:pt x="13035" y="10715"/>
                </a:lnTo>
                <a:lnTo>
                  <a:pt x="13269" y="10786"/>
                </a:lnTo>
                <a:lnTo>
                  <a:pt x="13493" y="10725"/>
                </a:lnTo>
                <a:lnTo>
                  <a:pt x="13758" y="11010"/>
                </a:lnTo>
                <a:lnTo>
                  <a:pt x="13982" y="10979"/>
                </a:lnTo>
                <a:lnTo>
                  <a:pt x="14205" y="10929"/>
                </a:lnTo>
                <a:lnTo>
                  <a:pt x="14429" y="10868"/>
                </a:lnTo>
                <a:lnTo>
                  <a:pt x="14653" y="10837"/>
                </a:lnTo>
                <a:lnTo>
                  <a:pt x="14857" y="10633"/>
                </a:lnTo>
                <a:lnTo>
                  <a:pt x="15101" y="10746"/>
                </a:lnTo>
                <a:lnTo>
                  <a:pt x="15334" y="10847"/>
                </a:lnTo>
                <a:lnTo>
                  <a:pt x="15549" y="10633"/>
                </a:lnTo>
                <a:lnTo>
                  <a:pt x="15793" y="10796"/>
                </a:lnTo>
                <a:lnTo>
                  <a:pt x="16006" y="10694"/>
                </a:lnTo>
                <a:lnTo>
                  <a:pt x="16240" y="10746"/>
                </a:lnTo>
                <a:lnTo>
                  <a:pt x="16454" y="10532"/>
                </a:lnTo>
                <a:lnTo>
                  <a:pt x="16698" y="10685"/>
                </a:lnTo>
                <a:lnTo>
                  <a:pt x="16892" y="10328"/>
                </a:lnTo>
                <a:lnTo>
                  <a:pt x="17136" y="10522"/>
                </a:lnTo>
                <a:lnTo>
                  <a:pt x="17349" y="10400"/>
                </a:lnTo>
                <a:lnTo>
                  <a:pt x="17573" y="10308"/>
                </a:lnTo>
                <a:lnTo>
                  <a:pt x="17807" y="10369"/>
                </a:lnTo>
                <a:lnTo>
                  <a:pt x="18052" y="10471"/>
                </a:lnTo>
                <a:lnTo>
                  <a:pt x="18255" y="10237"/>
                </a:lnTo>
                <a:lnTo>
                  <a:pt x="18489" y="10278"/>
                </a:lnTo>
                <a:lnTo>
                  <a:pt x="18733" y="10430"/>
                </a:lnTo>
                <a:lnTo>
                  <a:pt x="18957" y="10379"/>
                </a:lnTo>
                <a:lnTo>
                  <a:pt x="19171" y="10226"/>
                </a:lnTo>
                <a:lnTo>
                  <a:pt x="19395" y="10206"/>
                </a:lnTo>
                <a:lnTo>
                  <a:pt x="19628" y="10247"/>
                </a:lnTo>
                <a:lnTo>
                  <a:pt x="19832" y="10043"/>
                </a:lnTo>
                <a:lnTo>
                  <a:pt x="20087" y="10237"/>
                </a:lnTo>
                <a:lnTo>
                  <a:pt x="20290" y="10054"/>
                </a:lnTo>
                <a:lnTo>
                  <a:pt x="20534" y="10125"/>
                </a:lnTo>
                <a:lnTo>
                  <a:pt x="20605" y="10176"/>
                </a:lnTo>
                <a:lnTo>
                  <a:pt x="20605" y="1"/>
                </a:lnTo>
                <a:lnTo>
                  <a:pt x="19598" y="1"/>
                </a:lnTo>
                <a:lnTo>
                  <a:pt x="19496" y="641"/>
                </a:lnTo>
                <a:cubicBezTo>
                  <a:pt x="19639" y="693"/>
                  <a:pt x="19730" y="825"/>
                  <a:pt x="19730" y="978"/>
                </a:cubicBezTo>
                <a:cubicBezTo>
                  <a:pt x="19730" y="1181"/>
                  <a:pt x="19578" y="1333"/>
                  <a:pt x="19374" y="1333"/>
                </a:cubicBezTo>
                <a:cubicBezTo>
                  <a:pt x="19181" y="1333"/>
                  <a:pt x="19018" y="1181"/>
                  <a:pt x="19018" y="978"/>
                </a:cubicBezTo>
                <a:cubicBezTo>
                  <a:pt x="19018" y="845"/>
                  <a:pt x="19099" y="723"/>
                  <a:pt x="19221" y="662"/>
                </a:cubicBezTo>
                <a:lnTo>
                  <a:pt x="19221" y="1"/>
                </a:lnTo>
                <a:lnTo>
                  <a:pt x="17584" y="1"/>
                </a:lnTo>
                <a:lnTo>
                  <a:pt x="17482" y="641"/>
                </a:lnTo>
                <a:cubicBezTo>
                  <a:pt x="17624" y="693"/>
                  <a:pt x="17715" y="825"/>
                  <a:pt x="17715" y="978"/>
                </a:cubicBezTo>
                <a:cubicBezTo>
                  <a:pt x="17715" y="1181"/>
                  <a:pt x="17563" y="1333"/>
                  <a:pt x="17360" y="1333"/>
                </a:cubicBezTo>
                <a:cubicBezTo>
                  <a:pt x="17166" y="1333"/>
                  <a:pt x="17003" y="1181"/>
                  <a:pt x="17003" y="978"/>
                </a:cubicBezTo>
                <a:cubicBezTo>
                  <a:pt x="17003" y="845"/>
                  <a:pt x="17085" y="723"/>
                  <a:pt x="17207" y="662"/>
                </a:cubicBezTo>
                <a:lnTo>
                  <a:pt x="17207" y="1"/>
                </a:lnTo>
                <a:lnTo>
                  <a:pt x="15569" y="1"/>
                </a:lnTo>
                <a:lnTo>
                  <a:pt x="15467" y="641"/>
                </a:lnTo>
                <a:cubicBezTo>
                  <a:pt x="15599" y="693"/>
                  <a:pt x="15701" y="825"/>
                  <a:pt x="15701" y="978"/>
                </a:cubicBezTo>
                <a:cubicBezTo>
                  <a:pt x="15701" y="1181"/>
                  <a:pt x="15538" y="1333"/>
                  <a:pt x="15345" y="1333"/>
                </a:cubicBezTo>
                <a:cubicBezTo>
                  <a:pt x="15142" y="1333"/>
                  <a:pt x="14988" y="1181"/>
                  <a:pt x="14988" y="978"/>
                </a:cubicBezTo>
                <a:cubicBezTo>
                  <a:pt x="14988" y="845"/>
                  <a:pt x="15070" y="723"/>
                  <a:pt x="15182" y="662"/>
                </a:cubicBezTo>
                <a:lnTo>
                  <a:pt x="15182" y="1"/>
                </a:lnTo>
                <a:lnTo>
                  <a:pt x="13544" y="1"/>
                </a:lnTo>
                <a:lnTo>
                  <a:pt x="13452" y="641"/>
                </a:lnTo>
                <a:cubicBezTo>
                  <a:pt x="13584" y="693"/>
                  <a:pt x="13686" y="825"/>
                  <a:pt x="13686" y="978"/>
                </a:cubicBezTo>
                <a:cubicBezTo>
                  <a:pt x="13686" y="1181"/>
                  <a:pt x="13523" y="1333"/>
                  <a:pt x="13330" y="1333"/>
                </a:cubicBezTo>
                <a:cubicBezTo>
                  <a:pt x="13127" y="1333"/>
                  <a:pt x="12964" y="1181"/>
                  <a:pt x="12964" y="978"/>
                </a:cubicBezTo>
                <a:cubicBezTo>
                  <a:pt x="12964" y="845"/>
                  <a:pt x="13055" y="723"/>
                  <a:pt x="13168" y="662"/>
                </a:cubicBezTo>
                <a:lnTo>
                  <a:pt x="13168" y="1"/>
                </a:lnTo>
                <a:lnTo>
                  <a:pt x="11529" y="1"/>
                </a:lnTo>
                <a:lnTo>
                  <a:pt x="11427" y="641"/>
                </a:lnTo>
                <a:cubicBezTo>
                  <a:pt x="11570" y="693"/>
                  <a:pt x="11671" y="825"/>
                  <a:pt x="11671" y="978"/>
                </a:cubicBezTo>
                <a:cubicBezTo>
                  <a:pt x="11671" y="1181"/>
                  <a:pt x="11509" y="1333"/>
                  <a:pt x="11305" y="1333"/>
                </a:cubicBezTo>
                <a:cubicBezTo>
                  <a:pt x="11112" y="1333"/>
                  <a:pt x="10949" y="1181"/>
                  <a:pt x="10949" y="978"/>
                </a:cubicBezTo>
                <a:cubicBezTo>
                  <a:pt x="10949" y="845"/>
                  <a:pt x="11031" y="723"/>
                  <a:pt x="11153" y="662"/>
                </a:cubicBezTo>
                <a:lnTo>
                  <a:pt x="11153" y="1"/>
                </a:lnTo>
                <a:lnTo>
                  <a:pt x="9514" y="1"/>
                </a:lnTo>
                <a:lnTo>
                  <a:pt x="9413" y="641"/>
                </a:lnTo>
                <a:cubicBezTo>
                  <a:pt x="9555" y="693"/>
                  <a:pt x="9647" y="825"/>
                  <a:pt x="9647" y="978"/>
                </a:cubicBezTo>
                <a:cubicBezTo>
                  <a:pt x="9647" y="1181"/>
                  <a:pt x="9494" y="1333"/>
                  <a:pt x="9290" y="1333"/>
                </a:cubicBezTo>
                <a:cubicBezTo>
                  <a:pt x="9098" y="1333"/>
                  <a:pt x="8935" y="1181"/>
                  <a:pt x="8935" y="978"/>
                </a:cubicBezTo>
                <a:cubicBezTo>
                  <a:pt x="8935" y="845"/>
                  <a:pt x="9016" y="723"/>
                  <a:pt x="9138" y="662"/>
                </a:cubicBezTo>
                <a:lnTo>
                  <a:pt x="9138" y="1"/>
                </a:lnTo>
                <a:lnTo>
                  <a:pt x="7500" y="1"/>
                </a:lnTo>
                <a:lnTo>
                  <a:pt x="7398" y="641"/>
                </a:lnTo>
                <a:cubicBezTo>
                  <a:pt x="7531" y="693"/>
                  <a:pt x="7632" y="825"/>
                  <a:pt x="7632" y="978"/>
                </a:cubicBezTo>
                <a:cubicBezTo>
                  <a:pt x="7632" y="1181"/>
                  <a:pt x="7470" y="1333"/>
                  <a:pt x="7276" y="1333"/>
                </a:cubicBezTo>
                <a:cubicBezTo>
                  <a:pt x="7083" y="1333"/>
                  <a:pt x="6920" y="1181"/>
                  <a:pt x="6920" y="978"/>
                </a:cubicBezTo>
                <a:cubicBezTo>
                  <a:pt x="6920" y="845"/>
                  <a:pt x="7001" y="723"/>
                  <a:pt x="7113" y="662"/>
                </a:cubicBezTo>
                <a:lnTo>
                  <a:pt x="7113" y="1"/>
                </a:lnTo>
                <a:lnTo>
                  <a:pt x="5475" y="1"/>
                </a:lnTo>
                <a:lnTo>
                  <a:pt x="5383" y="641"/>
                </a:lnTo>
                <a:cubicBezTo>
                  <a:pt x="5516" y="693"/>
                  <a:pt x="5618" y="825"/>
                  <a:pt x="5618" y="978"/>
                </a:cubicBezTo>
                <a:cubicBezTo>
                  <a:pt x="5618" y="1181"/>
                  <a:pt x="5455" y="1333"/>
                  <a:pt x="5261" y="1333"/>
                </a:cubicBezTo>
                <a:cubicBezTo>
                  <a:pt x="5058" y="1333"/>
                  <a:pt x="4905" y="1181"/>
                  <a:pt x="4905" y="978"/>
                </a:cubicBezTo>
                <a:cubicBezTo>
                  <a:pt x="4905" y="845"/>
                  <a:pt x="4987" y="723"/>
                  <a:pt x="5098" y="662"/>
                </a:cubicBezTo>
                <a:lnTo>
                  <a:pt x="5098" y="1"/>
                </a:lnTo>
                <a:lnTo>
                  <a:pt x="3461" y="1"/>
                </a:lnTo>
                <a:lnTo>
                  <a:pt x="3369" y="641"/>
                </a:lnTo>
                <a:cubicBezTo>
                  <a:pt x="3501" y="693"/>
                  <a:pt x="3603" y="825"/>
                  <a:pt x="3603" y="978"/>
                </a:cubicBezTo>
                <a:cubicBezTo>
                  <a:pt x="3603" y="1181"/>
                  <a:pt x="3440" y="1333"/>
                  <a:pt x="3246" y="1333"/>
                </a:cubicBezTo>
                <a:cubicBezTo>
                  <a:pt x="3043" y="1333"/>
                  <a:pt x="2880" y="1181"/>
                  <a:pt x="2880" y="978"/>
                </a:cubicBezTo>
                <a:cubicBezTo>
                  <a:pt x="2880" y="845"/>
                  <a:pt x="2962" y="723"/>
                  <a:pt x="3084" y="662"/>
                </a:cubicBezTo>
                <a:lnTo>
                  <a:pt x="3084" y="1"/>
                </a:lnTo>
                <a:lnTo>
                  <a:pt x="1446" y="1"/>
                </a:lnTo>
                <a:lnTo>
                  <a:pt x="1344" y="641"/>
                </a:lnTo>
                <a:cubicBezTo>
                  <a:pt x="1487" y="693"/>
                  <a:pt x="1588" y="825"/>
                  <a:pt x="1588" y="978"/>
                </a:cubicBezTo>
                <a:cubicBezTo>
                  <a:pt x="1588" y="1181"/>
                  <a:pt x="1426" y="1333"/>
                  <a:pt x="1222" y="1333"/>
                </a:cubicBezTo>
                <a:cubicBezTo>
                  <a:pt x="1028" y="1333"/>
                  <a:pt x="865" y="1181"/>
                  <a:pt x="865" y="978"/>
                </a:cubicBezTo>
                <a:cubicBezTo>
                  <a:pt x="865" y="845"/>
                  <a:pt x="947" y="723"/>
                  <a:pt x="1069" y="662"/>
                </a:cubicBezTo>
                <a:lnTo>
                  <a:pt x="106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41"/>
          <p:cNvSpPr/>
          <p:nvPr/>
        </p:nvSpPr>
        <p:spPr>
          <a:xfrm rot="1740461">
            <a:off x="7425764" y="-687821"/>
            <a:ext cx="2269714" cy="1475484"/>
          </a:xfrm>
          <a:custGeom>
            <a:rect b="b" l="l" r="r" t="t"/>
            <a:pathLst>
              <a:path extrusionOk="0" h="11133" w="17126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5" name="Google Shape;44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100775">
            <a:off x="-432317" y="-580761"/>
            <a:ext cx="1191504" cy="186844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446" name="Google Shape;446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495850">
            <a:off x="-948880" y="4346340"/>
            <a:ext cx="3323963" cy="14104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447" name="Google Shape;447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363917">
            <a:off x="8209712" y="-931736"/>
            <a:ext cx="1473648" cy="14736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448" name="Google Shape;448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33050" y="3903825"/>
            <a:ext cx="1718287" cy="14254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449" name="Google Shape;449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0" name="Google Shape;450;p41"/>
          <p:cNvGrpSpPr/>
          <p:nvPr/>
        </p:nvGrpSpPr>
        <p:grpSpPr>
          <a:xfrm>
            <a:off x="109590" y="57548"/>
            <a:ext cx="925554" cy="808345"/>
            <a:chOff x="4318300" y="2960450"/>
            <a:chExt cx="161050" cy="106625"/>
          </a:xfrm>
        </p:grpSpPr>
        <p:sp>
          <p:nvSpPr>
            <p:cNvPr id="451" name="Google Shape;451;p41"/>
            <p:cNvSpPr/>
            <p:nvPr/>
          </p:nvSpPr>
          <p:spPr>
            <a:xfrm>
              <a:off x="4318300" y="2960450"/>
              <a:ext cx="153675" cy="106625"/>
            </a:xfrm>
            <a:custGeom>
              <a:rect b="b" l="l" r="r" t="t"/>
              <a:pathLst>
                <a:path extrusionOk="0" h="4265" w="6147">
                  <a:moveTo>
                    <a:pt x="5586" y="1"/>
                  </a:moveTo>
                  <a:lnTo>
                    <a:pt x="3888" y="785"/>
                  </a:lnTo>
                  <a:lnTo>
                    <a:pt x="3205" y="1100"/>
                  </a:lnTo>
                  <a:lnTo>
                    <a:pt x="6146" y="1100"/>
                  </a:lnTo>
                  <a:lnTo>
                    <a:pt x="6126" y="1079"/>
                  </a:lnTo>
                  <a:lnTo>
                    <a:pt x="6106" y="856"/>
                  </a:lnTo>
                  <a:lnTo>
                    <a:pt x="5862" y="663"/>
                  </a:lnTo>
                  <a:lnTo>
                    <a:pt x="5932" y="469"/>
                  </a:lnTo>
                  <a:lnTo>
                    <a:pt x="5719" y="388"/>
                  </a:lnTo>
                  <a:lnTo>
                    <a:pt x="5821" y="235"/>
                  </a:lnTo>
                  <a:lnTo>
                    <a:pt x="5647" y="134"/>
                  </a:lnTo>
                  <a:lnTo>
                    <a:pt x="5586" y="1"/>
                  </a:lnTo>
                  <a:close/>
                  <a:moveTo>
                    <a:pt x="1547" y="1863"/>
                  </a:moveTo>
                  <a:lnTo>
                    <a:pt x="1" y="2585"/>
                  </a:lnTo>
                  <a:lnTo>
                    <a:pt x="62" y="2718"/>
                  </a:lnTo>
                  <a:lnTo>
                    <a:pt x="21" y="2911"/>
                  </a:lnTo>
                  <a:lnTo>
                    <a:pt x="214" y="2931"/>
                  </a:lnTo>
                  <a:lnTo>
                    <a:pt x="133" y="3145"/>
                  </a:lnTo>
                  <a:lnTo>
                    <a:pt x="326" y="3216"/>
                  </a:lnTo>
                  <a:lnTo>
                    <a:pt x="316" y="3532"/>
                  </a:lnTo>
                  <a:lnTo>
                    <a:pt x="479" y="3695"/>
                  </a:lnTo>
                  <a:lnTo>
                    <a:pt x="479" y="3888"/>
                  </a:lnTo>
                  <a:lnTo>
                    <a:pt x="632" y="4000"/>
                  </a:lnTo>
                  <a:lnTo>
                    <a:pt x="652" y="4265"/>
                  </a:lnTo>
                  <a:lnTo>
                    <a:pt x="1547" y="3847"/>
                  </a:lnTo>
                  <a:lnTo>
                    <a:pt x="1547" y="1863"/>
                  </a:lnTo>
                  <a:close/>
                </a:path>
              </a:pathLst>
            </a:custGeom>
            <a:solidFill>
              <a:srgbClr val="A88A64">
                <a:alpha val="3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41"/>
            <p:cNvSpPr/>
            <p:nvPr/>
          </p:nvSpPr>
          <p:spPr>
            <a:xfrm>
              <a:off x="4356975" y="2987925"/>
              <a:ext cx="122375" cy="68725"/>
            </a:xfrm>
            <a:custGeom>
              <a:rect b="b" l="l" r="r" t="t"/>
              <a:pathLst>
                <a:path extrusionOk="0" h="2749" w="4895">
                  <a:moveTo>
                    <a:pt x="1658" y="1"/>
                  </a:moveTo>
                  <a:lnTo>
                    <a:pt x="153" y="703"/>
                  </a:lnTo>
                  <a:lnTo>
                    <a:pt x="0" y="764"/>
                  </a:lnTo>
                  <a:lnTo>
                    <a:pt x="0" y="2748"/>
                  </a:lnTo>
                  <a:lnTo>
                    <a:pt x="905" y="2331"/>
                  </a:lnTo>
                  <a:lnTo>
                    <a:pt x="3094" y="1314"/>
                  </a:lnTo>
                  <a:lnTo>
                    <a:pt x="4894" y="479"/>
                  </a:lnTo>
                  <a:lnTo>
                    <a:pt x="4701" y="296"/>
                  </a:lnTo>
                  <a:lnTo>
                    <a:pt x="4722" y="113"/>
                  </a:lnTo>
                  <a:lnTo>
                    <a:pt x="4599" y="1"/>
                  </a:lnTo>
                  <a:close/>
                </a:path>
              </a:pathLst>
            </a:custGeom>
            <a:solidFill>
              <a:srgbClr val="A88A64">
                <a:alpha val="3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3" name="Google Shape;453;p41"/>
          <p:cNvSpPr txBox="1"/>
          <p:nvPr>
            <p:ph type="title"/>
          </p:nvPr>
        </p:nvSpPr>
        <p:spPr>
          <a:xfrm>
            <a:off x="2223600" y="545963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5000">
                <a:highlight>
                  <a:schemeClr val="dk2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54" name="Google Shape;454;p41"/>
          <p:cNvSpPr txBox="1"/>
          <p:nvPr>
            <p:ph idx="1" type="subTitle"/>
          </p:nvPr>
        </p:nvSpPr>
        <p:spPr>
          <a:xfrm>
            <a:off x="2223600" y="1336053"/>
            <a:ext cx="4696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55" name="Google Shape;455;p41"/>
          <p:cNvSpPr txBox="1"/>
          <p:nvPr>
            <p:ph idx="2" type="title"/>
          </p:nvPr>
        </p:nvSpPr>
        <p:spPr>
          <a:xfrm>
            <a:off x="2223600" y="1965569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5000">
                <a:highlight>
                  <a:schemeClr val="dk2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56" name="Google Shape;456;p41"/>
          <p:cNvSpPr txBox="1"/>
          <p:nvPr>
            <p:ph idx="3" type="subTitle"/>
          </p:nvPr>
        </p:nvSpPr>
        <p:spPr>
          <a:xfrm>
            <a:off x="2223600" y="2748410"/>
            <a:ext cx="4696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57" name="Google Shape;457;p41"/>
          <p:cNvSpPr txBox="1"/>
          <p:nvPr>
            <p:ph idx="4" type="title"/>
          </p:nvPr>
        </p:nvSpPr>
        <p:spPr>
          <a:xfrm>
            <a:off x="2223600" y="3377913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5000">
                <a:highlight>
                  <a:schemeClr val="dk2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58" name="Google Shape;458;p41"/>
          <p:cNvSpPr txBox="1"/>
          <p:nvPr>
            <p:ph idx="5" type="subTitle"/>
          </p:nvPr>
        </p:nvSpPr>
        <p:spPr>
          <a:xfrm>
            <a:off x="2223600" y="4165497"/>
            <a:ext cx="4696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pic>
        <p:nvPicPr>
          <p:cNvPr id="459" name="Google Shape;459;p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 rot="900000">
            <a:off x="7672612" y="39127"/>
            <a:ext cx="1516570" cy="62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7818413">
            <a:off x="-527073" y="2030140"/>
            <a:ext cx="1060374" cy="1070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2"/>
          <p:cNvSpPr/>
          <p:nvPr/>
        </p:nvSpPr>
        <p:spPr>
          <a:xfrm rot="-1364334">
            <a:off x="7354028" y="4823380"/>
            <a:ext cx="1272241" cy="731228"/>
          </a:xfrm>
          <a:custGeom>
            <a:rect b="b" l="l" r="r" t="t"/>
            <a:pathLst>
              <a:path extrusionOk="0" h="12364" w="20606">
                <a:moveTo>
                  <a:pt x="1" y="1"/>
                </a:moveTo>
                <a:lnTo>
                  <a:pt x="1" y="12221"/>
                </a:lnTo>
                <a:lnTo>
                  <a:pt x="133" y="12302"/>
                </a:lnTo>
                <a:lnTo>
                  <a:pt x="357" y="12180"/>
                </a:lnTo>
                <a:lnTo>
                  <a:pt x="571" y="12089"/>
                </a:lnTo>
                <a:lnTo>
                  <a:pt x="804" y="12129"/>
                </a:lnTo>
                <a:lnTo>
                  <a:pt x="1059" y="12363"/>
                </a:lnTo>
                <a:lnTo>
                  <a:pt x="1263" y="12058"/>
                </a:lnTo>
                <a:lnTo>
                  <a:pt x="1517" y="12322"/>
                </a:lnTo>
                <a:lnTo>
                  <a:pt x="1731" y="12191"/>
                </a:lnTo>
                <a:lnTo>
                  <a:pt x="1944" y="12037"/>
                </a:lnTo>
                <a:lnTo>
                  <a:pt x="2168" y="11936"/>
                </a:lnTo>
                <a:lnTo>
                  <a:pt x="2402" y="11997"/>
                </a:lnTo>
                <a:lnTo>
                  <a:pt x="2626" y="11926"/>
                </a:lnTo>
                <a:lnTo>
                  <a:pt x="2870" y="12160"/>
                </a:lnTo>
                <a:lnTo>
                  <a:pt x="3094" y="12078"/>
                </a:lnTo>
                <a:lnTo>
                  <a:pt x="3328" y="12129"/>
                </a:lnTo>
                <a:lnTo>
                  <a:pt x="3531" y="11906"/>
                </a:lnTo>
                <a:lnTo>
                  <a:pt x="3776" y="12048"/>
                </a:lnTo>
                <a:lnTo>
                  <a:pt x="3969" y="11682"/>
                </a:lnTo>
                <a:lnTo>
                  <a:pt x="4223" y="11906"/>
                </a:lnTo>
                <a:lnTo>
                  <a:pt x="4458" y="11915"/>
                </a:lnTo>
                <a:lnTo>
                  <a:pt x="4671" y="11834"/>
                </a:lnTo>
                <a:lnTo>
                  <a:pt x="4895" y="11743"/>
                </a:lnTo>
                <a:lnTo>
                  <a:pt x="5139" y="11915"/>
                </a:lnTo>
                <a:lnTo>
                  <a:pt x="5363" y="11875"/>
                </a:lnTo>
                <a:lnTo>
                  <a:pt x="5566" y="11600"/>
                </a:lnTo>
                <a:lnTo>
                  <a:pt x="5801" y="11621"/>
                </a:lnTo>
                <a:lnTo>
                  <a:pt x="6034" y="11702"/>
                </a:lnTo>
                <a:lnTo>
                  <a:pt x="6248" y="11519"/>
                </a:lnTo>
                <a:lnTo>
                  <a:pt x="6482" y="11560"/>
                </a:lnTo>
                <a:lnTo>
                  <a:pt x="6717" y="11661"/>
                </a:lnTo>
                <a:lnTo>
                  <a:pt x="6950" y="11641"/>
                </a:lnTo>
                <a:lnTo>
                  <a:pt x="7164" y="11508"/>
                </a:lnTo>
                <a:lnTo>
                  <a:pt x="7398" y="11590"/>
                </a:lnTo>
                <a:lnTo>
                  <a:pt x="7622" y="11488"/>
                </a:lnTo>
                <a:lnTo>
                  <a:pt x="7856" y="11519"/>
                </a:lnTo>
                <a:lnTo>
                  <a:pt x="8069" y="11407"/>
                </a:lnTo>
                <a:lnTo>
                  <a:pt x="8304" y="11417"/>
                </a:lnTo>
                <a:lnTo>
                  <a:pt x="8507" y="11244"/>
                </a:lnTo>
                <a:lnTo>
                  <a:pt x="8761" y="11417"/>
                </a:lnTo>
                <a:lnTo>
                  <a:pt x="8965" y="11162"/>
                </a:lnTo>
                <a:lnTo>
                  <a:pt x="9209" y="11325"/>
                </a:lnTo>
                <a:lnTo>
                  <a:pt x="9443" y="11407"/>
                </a:lnTo>
                <a:lnTo>
                  <a:pt x="9647" y="11203"/>
                </a:lnTo>
                <a:lnTo>
                  <a:pt x="9891" y="11305"/>
                </a:lnTo>
                <a:lnTo>
                  <a:pt x="10125" y="11315"/>
                </a:lnTo>
                <a:lnTo>
                  <a:pt x="10319" y="11051"/>
                </a:lnTo>
                <a:lnTo>
                  <a:pt x="10573" y="11223"/>
                </a:lnTo>
                <a:lnTo>
                  <a:pt x="10796" y="11173"/>
                </a:lnTo>
                <a:lnTo>
                  <a:pt x="11000" y="10929"/>
                </a:lnTo>
                <a:lnTo>
                  <a:pt x="11234" y="10990"/>
                </a:lnTo>
                <a:lnTo>
                  <a:pt x="11468" y="11010"/>
                </a:lnTo>
                <a:lnTo>
                  <a:pt x="11702" y="11061"/>
                </a:lnTo>
                <a:lnTo>
                  <a:pt x="11947" y="11203"/>
                </a:lnTo>
                <a:lnTo>
                  <a:pt x="12160" y="11061"/>
                </a:lnTo>
                <a:lnTo>
                  <a:pt x="12384" y="11010"/>
                </a:lnTo>
                <a:lnTo>
                  <a:pt x="12628" y="11173"/>
                </a:lnTo>
                <a:lnTo>
                  <a:pt x="12822" y="10837"/>
                </a:lnTo>
                <a:lnTo>
                  <a:pt x="13035" y="10715"/>
                </a:lnTo>
                <a:lnTo>
                  <a:pt x="13269" y="10786"/>
                </a:lnTo>
                <a:lnTo>
                  <a:pt x="13493" y="10725"/>
                </a:lnTo>
                <a:lnTo>
                  <a:pt x="13758" y="11010"/>
                </a:lnTo>
                <a:lnTo>
                  <a:pt x="13982" y="10979"/>
                </a:lnTo>
                <a:lnTo>
                  <a:pt x="14205" y="10929"/>
                </a:lnTo>
                <a:lnTo>
                  <a:pt x="14429" y="10868"/>
                </a:lnTo>
                <a:lnTo>
                  <a:pt x="14653" y="10837"/>
                </a:lnTo>
                <a:lnTo>
                  <a:pt x="14857" y="10633"/>
                </a:lnTo>
                <a:lnTo>
                  <a:pt x="15101" y="10746"/>
                </a:lnTo>
                <a:lnTo>
                  <a:pt x="15334" y="10847"/>
                </a:lnTo>
                <a:lnTo>
                  <a:pt x="15549" y="10633"/>
                </a:lnTo>
                <a:lnTo>
                  <a:pt x="15793" y="10796"/>
                </a:lnTo>
                <a:lnTo>
                  <a:pt x="16006" y="10694"/>
                </a:lnTo>
                <a:lnTo>
                  <a:pt x="16240" y="10746"/>
                </a:lnTo>
                <a:lnTo>
                  <a:pt x="16454" y="10532"/>
                </a:lnTo>
                <a:lnTo>
                  <a:pt x="16698" y="10685"/>
                </a:lnTo>
                <a:lnTo>
                  <a:pt x="16892" y="10328"/>
                </a:lnTo>
                <a:lnTo>
                  <a:pt x="17136" y="10522"/>
                </a:lnTo>
                <a:lnTo>
                  <a:pt x="17349" y="10400"/>
                </a:lnTo>
                <a:lnTo>
                  <a:pt x="17573" y="10308"/>
                </a:lnTo>
                <a:lnTo>
                  <a:pt x="17807" y="10369"/>
                </a:lnTo>
                <a:lnTo>
                  <a:pt x="18052" y="10471"/>
                </a:lnTo>
                <a:lnTo>
                  <a:pt x="18255" y="10237"/>
                </a:lnTo>
                <a:lnTo>
                  <a:pt x="18489" y="10278"/>
                </a:lnTo>
                <a:lnTo>
                  <a:pt x="18733" y="10430"/>
                </a:lnTo>
                <a:lnTo>
                  <a:pt x="18957" y="10379"/>
                </a:lnTo>
                <a:lnTo>
                  <a:pt x="19171" y="10226"/>
                </a:lnTo>
                <a:lnTo>
                  <a:pt x="19395" y="10206"/>
                </a:lnTo>
                <a:lnTo>
                  <a:pt x="19628" y="10247"/>
                </a:lnTo>
                <a:lnTo>
                  <a:pt x="19832" y="10043"/>
                </a:lnTo>
                <a:lnTo>
                  <a:pt x="20087" y="10237"/>
                </a:lnTo>
                <a:lnTo>
                  <a:pt x="20290" y="10054"/>
                </a:lnTo>
                <a:lnTo>
                  <a:pt x="20534" y="10125"/>
                </a:lnTo>
                <a:lnTo>
                  <a:pt x="20605" y="10176"/>
                </a:lnTo>
                <a:lnTo>
                  <a:pt x="20605" y="1"/>
                </a:lnTo>
                <a:lnTo>
                  <a:pt x="19598" y="1"/>
                </a:lnTo>
                <a:lnTo>
                  <a:pt x="19496" y="641"/>
                </a:lnTo>
                <a:cubicBezTo>
                  <a:pt x="19639" y="693"/>
                  <a:pt x="19730" y="825"/>
                  <a:pt x="19730" y="978"/>
                </a:cubicBezTo>
                <a:cubicBezTo>
                  <a:pt x="19730" y="1181"/>
                  <a:pt x="19578" y="1333"/>
                  <a:pt x="19374" y="1333"/>
                </a:cubicBezTo>
                <a:cubicBezTo>
                  <a:pt x="19181" y="1333"/>
                  <a:pt x="19018" y="1181"/>
                  <a:pt x="19018" y="978"/>
                </a:cubicBezTo>
                <a:cubicBezTo>
                  <a:pt x="19018" y="845"/>
                  <a:pt x="19099" y="723"/>
                  <a:pt x="19221" y="662"/>
                </a:cubicBezTo>
                <a:lnTo>
                  <a:pt x="19221" y="1"/>
                </a:lnTo>
                <a:lnTo>
                  <a:pt x="17584" y="1"/>
                </a:lnTo>
                <a:lnTo>
                  <a:pt x="17482" y="641"/>
                </a:lnTo>
                <a:cubicBezTo>
                  <a:pt x="17624" y="693"/>
                  <a:pt x="17715" y="825"/>
                  <a:pt x="17715" y="978"/>
                </a:cubicBezTo>
                <a:cubicBezTo>
                  <a:pt x="17715" y="1181"/>
                  <a:pt x="17563" y="1333"/>
                  <a:pt x="17360" y="1333"/>
                </a:cubicBezTo>
                <a:cubicBezTo>
                  <a:pt x="17166" y="1333"/>
                  <a:pt x="17003" y="1181"/>
                  <a:pt x="17003" y="978"/>
                </a:cubicBezTo>
                <a:cubicBezTo>
                  <a:pt x="17003" y="845"/>
                  <a:pt x="17085" y="723"/>
                  <a:pt x="17207" y="662"/>
                </a:cubicBezTo>
                <a:lnTo>
                  <a:pt x="17207" y="1"/>
                </a:lnTo>
                <a:lnTo>
                  <a:pt x="15569" y="1"/>
                </a:lnTo>
                <a:lnTo>
                  <a:pt x="15467" y="641"/>
                </a:lnTo>
                <a:cubicBezTo>
                  <a:pt x="15599" y="693"/>
                  <a:pt x="15701" y="825"/>
                  <a:pt x="15701" y="978"/>
                </a:cubicBezTo>
                <a:cubicBezTo>
                  <a:pt x="15701" y="1181"/>
                  <a:pt x="15538" y="1333"/>
                  <a:pt x="15345" y="1333"/>
                </a:cubicBezTo>
                <a:cubicBezTo>
                  <a:pt x="15142" y="1333"/>
                  <a:pt x="14988" y="1181"/>
                  <a:pt x="14988" y="978"/>
                </a:cubicBezTo>
                <a:cubicBezTo>
                  <a:pt x="14988" y="845"/>
                  <a:pt x="15070" y="723"/>
                  <a:pt x="15182" y="662"/>
                </a:cubicBezTo>
                <a:lnTo>
                  <a:pt x="15182" y="1"/>
                </a:lnTo>
                <a:lnTo>
                  <a:pt x="13544" y="1"/>
                </a:lnTo>
                <a:lnTo>
                  <a:pt x="13452" y="641"/>
                </a:lnTo>
                <a:cubicBezTo>
                  <a:pt x="13584" y="693"/>
                  <a:pt x="13686" y="825"/>
                  <a:pt x="13686" y="978"/>
                </a:cubicBezTo>
                <a:cubicBezTo>
                  <a:pt x="13686" y="1181"/>
                  <a:pt x="13523" y="1333"/>
                  <a:pt x="13330" y="1333"/>
                </a:cubicBezTo>
                <a:cubicBezTo>
                  <a:pt x="13127" y="1333"/>
                  <a:pt x="12964" y="1181"/>
                  <a:pt x="12964" y="978"/>
                </a:cubicBezTo>
                <a:cubicBezTo>
                  <a:pt x="12964" y="845"/>
                  <a:pt x="13055" y="723"/>
                  <a:pt x="13168" y="662"/>
                </a:cubicBezTo>
                <a:lnTo>
                  <a:pt x="13168" y="1"/>
                </a:lnTo>
                <a:lnTo>
                  <a:pt x="11529" y="1"/>
                </a:lnTo>
                <a:lnTo>
                  <a:pt x="11427" y="641"/>
                </a:lnTo>
                <a:cubicBezTo>
                  <a:pt x="11570" y="693"/>
                  <a:pt x="11671" y="825"/>
                  <a:pt x="11671" y="978"/>
                </a:cubicBezTo>
                <a:cubicBezTo>
                  <a:pt x="11671" y="1181"/>
                  <a:pt x="11509" y="1333"/>
                  <a:pt x="11305" y="1333"/>
                </a:cubicBezTo>
                <a:cubicBezTo>
                  <a:pt x="11112" y="1333"/>
                  <a:pt x="10949" y="1181"/>
                  <a:pt x="10949" y="978"/>
                </a:cubicBezTo>
                <a:cubicBezTo>
                  <a:pt x="10949" y="845"/>
                  <a:pt x="11031" y="723"/>
                  <a:pt x="11153" y="662"/>
                </a:cubicBezTo>
                <a:lnTo>
                  <a:pt x="11153" y="1"/>
                </a:lnTo>
                <a:lnTo>
                  <a:pt x="9514" y="1"/>
                </a:lnTo>
                <a:lnTo>
                  <a:pt x="9413" y="641"/>
                </a:lnTo>
                <a:cubicBezTo>
                  <a:pt x="9555" y="693"/>
                  <a:pt x="9647" y="825"/>
                  <a:pt x="9647" y="978"/>
                </a:cubicBezTo>
                <a:cubicBezTo>
                  <a:pt x="9647" y="1181"/>
                  <a:pt x="9494" y="1333"/>
                  <a:pt x="9290" y="1333"/>
                </a:cubicBezTo>
                <a:cubicBezTo>
                  <a:pt x="9098" y="1333"/>
                  <a:pt x="8935" y="1181"/>
                  <a:pt x="8935" y="978"/>
                </a:cubicBezTo>
                <a:cubicBezTo>
                  <a:pt x="8935" y="845"/>
                  <a:pt x="9016" y="723"/>
                  <a:pt x="9138" y="662"/>
                </a:cubicBezTo>
                <a:lnTo>
                  <a:pt x="9138" y="1"/>
                </a:lnTo>
                <a:lnTo>
                  <a:pt x="7500" y="1"/>
                </a:lnTo>
                <a:lnTo>
                  <a:pt x="7398" y="641"/>
                </a:lnTo>
                <a:cubicBezTo>
                  <a:pt x="7531" y="693"/>
                  <a:pt x="7632" y="825"/>
                  <a:pt x="7632" y="978"/>
                </a:cubicBezTo>
                <a:cubicBezTo>
                  <a:pt x="7632" y="1181"/>
                  <a:pt x="7470" y="1333"/>
                  <a:pt x="7276" y="1333"/>
                </a:cubicBezTo>
                <a:cubicBezTo>
                  <a:pt x="7083" y="1333"/>
                  <a:pt x="6920" y="1181"/>
                  <a:pt x="6920" y="978"/>
                </a:cubicBezTo>
                <a:cubicBezTo>
                  <a:pt x="6920" y="845"/>
                  <a:pt x="7001" y="723"/>
                  <a:pt x="7113" y="662"/>
                </a:cubicBezTo>
                <a:lnTo>
                  <a:pt x="7113" y="1"/>
                </a:lnTo>
                <a:lnTo>
                  <a:pt x="5475" y="1"/>
                </a:lnTo>
                <a:lnTo>
                  <a:pt x="5383" y="641"/>
                </a:lnTo>
                <a:cubicBezTo>
                  <a:pt x="5516" y="693"/>
                  <a:pt x="5618" y="825"/>
                  <a:pt x="5618" y="978"/>
                </a:cubicBezTo>
                <a:cubicBezTo>
                  <a:pt x="5618" y="1181"/>
                  <a:pt x="5455" y="1333"/>
                  <a:pt x="5261" y="1333"/>
                </a:cubicBezTo>
                <a:cubicBezTo>
                  <a:pt x="5058" y="1333"/>
                  <a:pt x="4905" y="1181"/>
                  <a:pt x="4905" y="978"/>
                </a:cubicBezTo>
                <a:cubicBezTo>
                  <a:pt x="4905" y="845"/>
                  <a:pt x="4987" y="723"/>
                  <a:pt x="5098" y="662"/>
                </a:cubicBezTo>
                <a:lnTo>
                  <a:pt x="5098" y="1"/>
                </a:lnTo>
                <a:lnTo>
                  <a:pt x="3461" y="1"/>
                </a:lnTo>
                <a:lnTo>
                  <a:pt x="3369" y="641"/>
                </a:lnTo>
                <a:cubicBezTo>
                  <a:pt x="3501" y="693"/>
                  <a:pt x="3603" y="825"/>
                  <a:pt x="3603" y="978"/>
                </a:cubicBezTo>
                <a:cubicBezTo>
                  <a:pt x="3603" y="1181"/>
                  <a:pt x="3440" y="1333"/>
                  <a:pt x="3246" y="1333"/>
                </a:cubicBezTo>
                <a:cubicBezTo>
                  <a:pt x="3043" y="1333"/>
                  <a:pt x="2880" y="1181"/>
                  <a:pt x="2880" y="978"/>
                </a:cubicBezTo>
                <a:cubicBezTo>
                  <a:pt x="2880" y="845"/>
                  <a:pt x="2962" y="723"/>
                  <a:pt x="3084" y="662"/>
                </a:cubicBezTo>
                <a:lnTo>
                  <a:pt x="3084" y="1"/>
                </a:lnTo>
                <a:lnTo>
                  <a:pt x="1446" y="1"/>
                </a:lnTo>
                <a:lnTo>
                  <a:pt x="1344" y="641"/>
                </a:lnTo>
                <a:cubicBezTo>
                  <a:pt x="1487" y="693"/>
                  <a:pt x="1588" y="825"/>
                  <a:pt x="1588" y="978"/>
                </a:cubicBezTo>
                <a:cubicBezTo>
                  <a:pt x="1588" y="1181"/>
                  <a:pt x="1426" y="1333"/>
                  <a:pt x="1222" y="1333"/>
                </a:cubicBezTo>
                <a:cubicBezTo>
                  <a:pt x="1028" y="1333"/>
                  <a:pt x="865" y="1181"/>
                  <a:pt x="865" y="978"/>
                </a:cubicBezTo>
                <a:cubicBezTo>
                  <a:pt x="865" y="845"/>
                  <a:pt x="947" y="723"/>
                  <a:pt x="1069" y="662"/>
                </a:cubicBezTo>
                <a:lnTo>
                  <a:pt x="106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42"/>
          <p:cNvSpPr/>
          <p:nvPr/>
        </p:nvSpPr>
        <p:spPr>
          <a:xfrm rot="-9059549">
            <a:off x="-725435" y="3954146"/>
            <a:ext cx="2595612" cy="1420044"/>
          </a:xfrm>
          <a:custGeom>
            <a:rect b="b" l="l" r="r" t="t"/>
            <a:pathLst>
              <a:path extrusionOk="0" h="11133" w="17126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6" name="Google Shape;466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100775">
            <a:off x="-432317" y="-580761"/>
            <a:ext cx="1191504" cy="186844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467" name="Google Shape;467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495850">
            <a:off x="6519345" y="-317935"/>
            <a:ext cx="3323963" cy="14104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468" name="Google Shape;468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9436083">
            <a:off x="-573394" y="4131323"/>
            <a:ext cx="1473648" cy="14736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469" name="Google Shape;469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33050" y="3903825"/>
            <a:ext cx="1718287" cy="14254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470" name="Google Shape;47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8416352" y="4457301"/>
            <a:ext cx="1060376" cy="107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42"/>
          <p:cNvGrpSpPr/>
          <p:nvPr/>
        </p:nvGrpSpPr>
        <p:grpSpPr>
          <a:xfrm>
            <a:off x="109590" y="57548"/>
            <a:ext cx="925554" cy="808345"/>
            <a:chOff x="4318300" y="2960450"/>
            <a:chExt cx="161050" cy="106625"/>
          </a:xfrm>
        </p:grpSpPr>
        <p:sp>
          <p:nvSpPr>
            <p:cNvPr id="473" name="Google Shape;473;p42"/>
            <p:cNvSpPr/>
            <p:nvPr/>
          </p:nvSpPr>
          <p:spPr>
            <a:xfrm>
              <a:off x="4318300" y="2960450"/>
              <a:ext cx="153675" cy="106625"/>
            </a:xfrm>
            <a:custGeom>
              <a:rect b="b" l="l" r="r" t="t"/>
              <a:pathLst>
                <a:path extrusionOk="0" h="4265" w="6147">
                  <a:moveTo>
                    <a:pt x="5586" y="1"/>
                  </a:moveTo>
                  <a:lnTo>
                    <a:pt x="3888" y="785"/>
                  </a:lnTo>
                  <a:lnTo>
                    <a:pt x="3205" y="1100"/>
                  </a:lnTo>
                  <a:lnTo>
                    <a:pt x="6146" y="1100"/>
                  </a:lnTo>
                  <a:lnTo>
                    <a:pt x="6126" y="1079"/>
                  </a:lnTo>
                  <a:lnTo>
                    <a:pt x="6106" y="856"/>
                  </a:lnTo>
                  <a:lnTo>
                    <a:pt x="5862" y="663"/>
                  </a:lnTo>
                  <a:lnTo>
                    <a:pt x="5932" y="469"/>
                  </a:lnTo>
                  <a:lnTo>
                    <a:pt x="5719" y="388"/>
                  </a:lnTo>
                  <a:lnTo>
                    <a:pt x="5821" y="235"/>
                  </a:lnTo>
                  <a:lnTo>
                    <a:pt x="5647" y="134"/>
                  </a:lnTo>
                  <a:lnTo>
                    <a:pt x="5586" y="1"/>
                  </a:lnTo>
                  <a:close/>
                  <a:moveTo>
                    <a:pt x="1547" y="1863"/>
                  </a:moveTo>
                  <a:lnTo>
                    <a:pt x="1" y="2585"/>
                  </a:lnTo>
                  <a:lnTo>
                    <a:pt x="62" y="2718"/>
                  </a:lnTo>
                  <a:lnTo>
                    <a:pt x="21" y="2911"/>
                  </a:lnTo>
                  <a:lnTo>
                    <a:pt x="214" y="2931"/>
                  </a:lnTo>
                  <a:lnTo>
                    <a:pt x="133" y="3145"/>
                  </a:lnTo>
                  <a:lnTo>
                    <a:pt x="326" y="3216"/>
                  </a:lnTo>
                  <a:lnTo>
                    <a:pt x="316" y="3532"/>
                  </a:lnTo>
                  <a:lnTo>
                    <a:pt x="479" y="3695"/>
                  </a:lnTo>
                  <a:lnTo>
                    <a:pt x="479" y="3888"/>
                  </a:lnTo>
                  <a:lnTo>
                    <a:pt x="632" y="4000"/>
                  </a:lnTo>
                  <a:lnTo>
                    <a:pt x="652" y="4265"/>
                  </a:lnTo>
                  <a:lnTo>
                    <a:pt x="1547" y="3847"/>
                  </a:lnTo>
                  <a:lnTo>
                    <a:pt x="1547" y="1863"/>
                  </a:lnTo>
                  <a:close/>
                </a:path>
              </a:pathLst>
            </a:custGeom>
            <a:solidFill>
              <a:srgbClr val="A88A64">
                <a:alpha val="3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42"/>
            <p:cNvSpPr/>
            <p:nvPr/>
          </p:nvSpPr>
          <p:spPr>
            <a:xfrm>
              <a:off x="4356975" y="2987925"/>
              <a:ext cx="122375" cy="68725"/>
            </a:xfrm>
            <a:custGeom>
              <a:rect b="b" l="l" r="r" t="t"/>
              <a:pathLst>
                <a:path extrusionOk="0" h="2749" w="4895">
                  <a:moveTo>
                    <a:pt x="1658" y="1"/>
                  </a:moveTo>
                  <a:lnTo>
                    <a:pt x="153" y="703"/>
                  </a:lnTo>
                  <a:lnTo>
                    <a:pt x="0" y="764"/>
                  </a:lnTo>
                  <a:lnTo>
                    <a:pt x="0" y="2748"/>
                  </a:lnTo>
                  <a:lnTo>
                    <a:pt x="905" y="2331"/>
                  </a:lnTo>
                  <a:lnTo>
                    <a:pt x="3094" y="1314"/>
                  </a:lnTo>
                  <a:lnTo>
                    <a:pt x="4894" y="479"/>
                  </a:lnTo>
                  <a:lnTo>
                    <a:pt x="4701" y="296"/>
                  </a:lnTo>
                  <a:lnTo>
                    <a:pt x="4722" y="113"/>
                  </a:lnTo>
                  <a:lnTo>
                    <a:pt x="4599" y="1"/>
                  </a:lnTo>
                  <a:close/>
                </a:path>
              </a:pathLst>
            </a:custGeom>
            <a:solidFill>
              <a:srgbClr val="A88A64">
                <a:alpha val="3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5" name="Google Shape;475;p42"/>
          <p:cNvGrpSpPr/>
          <p:nvPr/>
        </p:nvGrpSpPr>
        <p:grpSpPr>
          <a:xfrm rot="3600031">
            <a:off x="8237173" y="8774"/>
            <a:ext cx="692268" cy="604605"/>
            <a:chOff x="4318300" y="2960450"/>
            <a:chExt cx="161050" cy="106625"/>
          </a:xfrm>
        </p:grpSpPr>
        <p:sp>
          <p:nvSpPr>
            <p:cNvPr id="476" name="Google Shape;476;p42"/>
            <p:cNvSpPr/>
            <p:nvPr/>
          </p:nvSpPr>
          <p:spPr>
            <a:xfrm>
              <a:off x="4318300" y="2960450"/>
              <a:ext cx="153675" cy="106625"/>
            </a:xfrm>
            <a:custGeom>
              <a:rect b="b" l="l" r="r" t="t"/>
              <a:pathLst>
                <a:path extrusionOk="0" h="4265" w="6147">
                  <a:moveTo>
                    <a:pt x="5586" y="1"/>
                  </a:moveTo>
                  <a:lnTo>
                    <a:pt x="3888" y="785"/>
                  </a:lnTo>
                  <a:lnTo>
                    <a:pt x="3205" y="1100"/>
                  </a:lnTo>
                  <a:lnTo>
                    <a:pt x="6146" y="1100"/>
                  </a:lnTo>
                  <a:lnTo>
                    <a:pt x="6126" y="1079"/>
                  </a:lnTo>
                  <a:lnTo>
                    <a:pt x="6106" y="856"/>
                  </a:lnTo>
                  <a:lnTo>
                    <a:pt x="5862" y="663"/>
                  </a:lnTo>
                  <a:lnTo>
                    <a:pt x="5932" y="469"/>
                  </a:lnTo>
                  <a:lnTo>
                    <a:pt x="5719" y="388"/>
                  </a:lnTo>
                  <a:lnTo>
                    <a:pt x="5821" y="235"/>
                  </a:lnTo>
                  <a:lnTo>
                    <a:pt x="5647" y="134"/>
                  </a:lnTo>
                  <a:lnTo>
                    <a:pt x="5586" y="1"/>
                  </a:lnTo>
                  <a:close/>
                  <a:moveTo>
                    <a:pt x="1547" y="1863"/>
                  </a:moveTo>
                  <a:lnTo>
                    <a:pt x="1" y="2585"/>
                  </a:lnTo>
                  <a:lnTo>
                    <a:pt x="62" y="2718"/>
                  </a:lnTo>
                  <a:lnTo>
                    <a:pt x="21" y="2911"/>
                  </a:lnTo>
                  <a:lnTo>
                    <a:pt x="214" y="2931"/>
                  </a:lnTo>
                  <a:lnTo>
                    <a:pt x="133" y="3145"/>
                  </a:lnTo>
                  <a:lnTo>
                    <a:pt x="326" y="3216"/>
                  </a:lnTo>
                  <a:lnTo>
                    <a:pt x="316" y="3532"/>
                  </a:lnTo>
                  <a:lnTo>
                    <a:pt x="479" y="3695"/>
                  </a:lnTo>
                  <a:lnTo>
                    <a:pt x="479" y="3888"/>
                  </a:lnTo>
                  <a:lnTo>
                    <a:pt x="632" y="4000"/>
                  </a:lnTo>
                  <a:lnTo>
                    <a:pt x="652" y="4265"/>
                  </a:lnTo>
                  <a:lnTo>
                    <a:pt x="1547" y="3847"/>
                  </a:lnTo>
                  <a:lnTo>
                    <a:pt x="1547" y="1863"/>
                  </a:lnTo>
                  <a:close/>
                </a:path>
              </a:pathLst>
            </a:custGeom>
            <a:solidFill>
              <a:srgbClr val="A88A64">
                <a:alpha val="3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42"/>
            <p:cNvSpPr/>
            <p:nvPr/>
          </p:nvSpPr>
          <p:spPr>
            <a:xfrm>
              <a:off x="4356975" y="2987925"/>
              <a:ext cx="122375" cy="68725"/>
            </a:xfrm>
            <a:custGeom>
              <a:rect b="b" l="l" r="r" t="t"/>
              <a:pathLst>
                <a:path extrusionOk="0" h="2749" w="4895">
                  <a:moveTo>
                    <a:pt x="1658" y="1"/>
                  </a:moveTo>
                  <a:lnTo>
                    <a:pt x="153" y="703"/>
                  </a:lnTo>
                  <a:lnTo>
                    <a:pt x="0" y="764"/>
                  </a:lnTo>
                  <a:lnTo>
                    <a:pt x="0" y="2748"/>
                  </a:lnTo>
                  <a:lnTo>
                    <a:pt x="905" y="2331"/>
                  </a:lnTo>
                  <a:lnTo>
                    <a:pt x="3094" y="1314"/>
                  </a:lnTo>
                  <a:lnTo>
                    <a:pt x="4894" y="479"/>
                  </a:lnTo>
                  <a:lnTo>
                    <a:pt x="4701" y="296"/>
                  </a:lnTo>
                  <a:lnTo>
                    <a:pt x="4722" y="113"/>
                  </a:lnTo>
                  <a:lnTo>
                    <a:pt x="4599" y="1"/>
                  </a:lnTo>
                  <a:close/>
                </a:path>
              </a:pathLst>
            </a:custGeom>
            <a:solidFill>
              <a:srgbClr val="A88A64">
                <a:alpha val="3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78" name="Google Shape;478;p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5400000">
            <a:off x="7609675" y="1883563"/>
            <a:ext cx="1741132" cy="4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42"/>
          <p:cNvSpPr txBox="1"/>
          <p:nvPr>
            <p:ph type="title"/>
          </p:nvPr>
        </p:nvSpPr>
        <p:spPr>
          <a:xfrm>
            <a:off x="1119300" y="2599077"/>
            <a:ext cx="152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80" name="Google Shape;480;p42"/>
          <p:cNvSpPr txBox="1"/>
          <p:nvPr>
            <p:ph idx="2" type="title"/>
          </p:nvPr>
        </p:nvSpPr>
        <p:spPr>
          <a:xfrm>
            <a:off x="772350" y="3339215"/>
            <a:ext cx="22206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81" name="Google Shape;481;p42"/>
          <p:cNvSpPr txBox="1"/>
          <p:nvPr>
            <p:ph idx="1" type="subTitle"/>
          </p:nvPr>
        </p:nvSpPr>
        <p:spPr>
          <a:xfrm>
            <a:off x="772353" y="3843826"/>
            <a:ext cx="22206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ulish"/>
                <a:ea typeface="Mulish"/>
                <a:cs typeface="Mulish"/>
                <a:sym typeface="Mulis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482" name="Google Shape;482;p42"/>
          <p:cNvSpPr txBox="1"/>
          <p:nvPr>
            <p:ph idx="3" type="title"/>
          </p:nvPr>
        </p:nvSpPr>
        <p:spPr>
          <a:xfrm>
            <a:off x="3461699" y="3339215"/>
            <a:ext cx="22206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83" name="Google Shape;483;p42"/>
          <p:cNvSpPr txBox="1"/>
          <p:nvPr>
            <p:ph idx="4" type="subTitle"/>
          </p:nvPr>
        </p:nvSpPr>
        <p:spPr>
          <a:xfrm>
            <a:off x="3461700" y="3843826"/>
            <a:ext cx="22206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ulish"/>
                <a:ea typeface="Mulish"/>
                <a:cs typeface="Mulish"/>
                <a:sym typeface="Mulis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484" name="Google Shape;484;p42"/>
          <p:cNvSpPr txBox="1"/>
          <p:nvPr>
            <p:ph idx="5" type="title"/>
          </p:nvPr>
        </p:nvSpPr>
        <p:spPr>
          <a:xfrm>
            <a:off x="6151048" y="3339215"/>
            <a:ext cx="22206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85" name="Google Shape;485;p42"/>
          <p:cNvSpPr txBox="1"/>
          <p:nvPr>
            <p:ph idx="6" type="subTitle"/>
          </p:nvPr>
        </p:nvSpPr>
        <p:spPr>
          <a:xfrm>
            <a:off x="6151047" y="3843826"/>
            <a:ext cx="22206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ulish"/>
                <a:ea typeface="Mulish"/>
                <a:cs typeface="Mulish"/>
                <a:sym typeface="Mulis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486" name="Google Shape;486;p42"/>
          <p:cNvSpPr txBox="1"/>
          <p:nvPr>
            <p:ph idx="7" type="title"/>
          </p:nvPr>
        </p:nvSpPr>
        <p:spPr>
          <a:xfrm>
            <a:off x="3808650" y="2599077"/>
            <a:ext cx="152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87" name="Google Shape;487;p42"/>
          <p:cNvSpPr txBox="1"/>
          <p:nvPr>
            <p:ph idx="8" type="title"/>
          </p:nvPr>
        </p:nvSpPr>
        <p:spPr>
          <a:xfrm>
            <a:off x="6498000" y="2599077"/>
            <a:ext cx="152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88" name="Google Shape;488;p42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43"/>
          <p:cNvSpPr/>
          <p:nvPr/>
        </p:nvSpPr>
        <p:spPr>
          <a:xfrm rot="1447234">
            <a:off x="1914496" y="4146820"/>
            <a:ext cx="2108210" cy="1264967"/>
          </a:xfrm>
          <a:custGeom>
            <a:rect b="b" l="l" r="r" t="t"/>
            <a:pathLst>
              <a:path extrusionOk="0" h="12364" w="20606">
                <a:moveTo>
                  <a:pt x="1" y="1"/>
                </a:moveTo>
                <a:lnTo>
                  <a:pt x="1" y="12221"/>
                </a:lnTo>
                <a:lnTo>
                  <a:pt x="133" y="12302"/>
                </a:lnTo>
                <a:lnTo>
                  <a:pt x="357" y="12180"/>
                </a:lnTo>
                <a:lnTo>
                  <a:pt x="571" y="12089"/>
                </a:lnTo>
                <a:lnTo>
                  <a:pt x="804" y="12129"/>
                </a:lnTo>
                <a:lnTo>
                  <a:pt x="1059" y="12363"/>
                </a:lnTo>
                <a:lnTo>
                  <a:pt x="1263" y="12058"/>
                </a:lnTo>
                <a:lnTo>
                  <a:pt x="1517" y="12322"/>
                </a:lnTo>
                <a:lnTo>
                  <a:pt x="1731" y="12191"/>
                </a:lnTo>
                <a:lnTo>
                  <a:pt x="1944" y="12037"/>
                </a:lnTo>
                <a:lnTo>
                  <a:pt x="2168" y="11936"/>
                </a:lnTo>
                <a:lnTo>
                  <a:pt x="2402" y="11997"/>
                </a:lnTo>
                <a:lnTo>
                  <a:pt x="2626" y="11926"/>
                </a:lnTo>
                <a:lnTo>
                  <a:pt x="2870" y="12160"/>
                </a:lnTo>
                <a:lnTo>
                  <a:pt x="3094" y="12078"/>
                </a:lnTo>
                <a:lnTo>
                  <a:pt x="3328" y="12129"/>
                </a:lnTo>
                <a:lnTo>
                  <a:pt x="3531" y="11906"/>
                </a:lnTo>
                <a:lnTo>
                  <a:pt x="3776" y="12048"/>
                </a:lnTo>
                <a:lnTo>
                  <a:pt x="3969" y="11682"/>
                </a:lnTo>
                <a:lnTo>
                  <a:pt x="4223" y="11906"/>
                </a:lnTo>
                <a:lnTo>
                  <a:pt x="4458" y="11915"/>
                </a:lnTo>
                <a:lnTo>
                  <a:pt x="4671" y="11834"/>
                </a:lnTo>
                <a:lnTo>
                  <a:pt x="4895" y="11743"/>
                </a:lnTo>
                <a:lnTo>
                  <a:pt x="5139" y="11915"/>
                </a:lnTo>
                <a:lnTo>
                  <a:pt x="5363" y="11875"/>
                </a:lnTo>
                <a:lnTo>
                  <a:pt x="5566" y="11600"/>
                </a:lnTo>
                <a:lnTo>
                  <a:pt x="5801" y="11621"/>
                </a:lnTo>
                <a:lnTo>
                  <a:pt x="6034" y="11702"/>
                </a:lnTo>
                <a:lnTo>
                  <a:pt x="6248" y="11519"/>
                </a:lnTo>
                <a:lnTo>
                  <a:pt x="6482" y="11560"/>
                </a:lnTo>
                <a:lnTo>
                  <a:pt x="6717" y="11661"/>
                </a:lnTo>
                <a:lnTo>
                  <a:pt x="6950" y="11641"/>
                </a:lnTo>
                <a:lnTo>
                  <a:pt x="7164" y="11508"/>
                </a:lnTo>
                <a:lnTo>
                  <a:pt x="7398" y="11590"/>
                </a:lnTo>
                <a:lnTo>
                  <a:pt x="7622" y="11488"/>
                </a:lnTo>
                <a:lnTo>
                  <a:pt x="7856" y="11519"/>
                </a:lnTo>
                <a:lnTo>
                  <a:pt x="8069" y="11407"/>
                </a:lnTo>
                <a:lnTo>
                  <a:pt x="8304" y="11417"/>
                </a:lnTo>
                <a:lnTo>
                  <a:pt x="8507" y="11244"/>
                </a:lnTo>
                <a:lnTo>
                  <a:pt x="8761" y="11417"/>
                </a:lnTo>
                <a:lnTo>
                  <a:pt x="8965" y="11162"/>
                </a:lnTo>
                <a:lnTo>
                  <a:pt x="9209" y="11325"/>
                </a:lnTo>
                <a:lnTo>
                  <a:pt x="9443" y="11407"/>
                </a:lnTo>
                <a:lnTo>
                  <a:pt x="9647" y="11203"/>
                </a:lnTo>
                <a:lnTo>
                  <a:pt x="9891" y="11305"/>
                </a:lnTo>
                <a:lnTo>
                  <a:pt x="10125" y="11315"/>
                </a:lnTo>
                <a:lnTo>
                  <a:pt x="10319" y="11051"/>
                </a:lnTo>
                <a:lnTo>
                  <a:pt x="10573" y="11223"/>
                </a:lnTo>
                <a:lnTo>
                  <a:pt x="10796" y="11173"/>
                </a:lnTo>
                <a:lnTo>
                  <a:pt x="11000" y="10929"/>
                </a:lnTo>
                <a:lnTo>
                  <a:pt x="11234" y="10990"/>
                </a:lnTo>
                <a:lnTo>
                  <a:pt x="11468" y="11010"/>
                </a:lnTo>
                <a:lnTo>
                  <a:pt x="11702" y="11061"/>
                </a:lnTo>
                <a:lnTo>
                  <a:pt x="11947" y="11203"/>
                </a:lnTo>
                <a:lnTo>
                  <a:pt x="12160" y="11061"/>
                </a:lnTo>
                <a:lnTo>
                  <a:pt x="12384" y="11010"/>
                </a:lnTo>
                <a:lnTo>
                  <a:pt x="12628" y="11173"/>
                </a:lnTo>
                <a:lnTo>
                  <a:pt x="12822" y="10837"/>
                </a:lnTo>
                <a:lnTo>
                  <a:pt x="13035" y="10715"/>
                </a:lnTo>
                <a:lnTo>
                  <a:pt x="13269" y="10786"/>
                </a:lnTo>
                <a:lnTo>
                  <a:pt x="13493" y="10725"/>
                </a:lnTo>
                <a:lnTo>
                  <a:pt x="13758" y="11010"/>
                </a:lnTo>
                <a:lnTo>
                  <a:pt x="13982" y="10979"/>
                </a:lnTo>
                <a:lnTo>
                  <a:pt x="14205" y="10929"/>
                </a:lnTo>
                <a:lnTo>
                  <a:pt x="14429" y="10868"/>
                </a:lnTo>
                <a:lnTo>
                  <a:pt x="14653" y="10837"/>
                </a:lnTo>
                <a:lnTo>
                  <a:pt x="14857" y="10633"/>
                </a:lnTo>
                <a:lnTo>
                  <a:pt x="15101" y="10746"/>
                </a:lnTo>
                <a:lnTo>
                  <a:pt x="15334" y="10847"/>
                </a:lnTo>
                <a:lnTo>
                  <a:pt x="15549" y="10633"/>
                </a:lnTo>
                <a:lnTo>
                  <a:pt x="15793" y="10796"/>
                </a:lnTo>
                <a:lnTo>
                  <a:pt x="16006" y="10694"/>
                </a:lnTo>
                <a:lnTo>
                  <a:pt x="16240" y="10746"/>
                </a:lnTo>
                <a:lnTo>
                  <a:pt x="16454" y="10532"/>
                </a:lnTo>
                <a:lnTo>
                  <a:pt x="16698" y="10685"/>
                </a:lnTo>
                <a:lnTo>
                  <a:pt x="16892" y="10328"/>
                </a:lnTo>
                <a:lnTo>
                  <a:pt x="17136" y="10522"/>
                </a:lnTo>
                <a:lnTo>
                  <a:pt x="17349" y="10400"/>
                </a:lnTo>
                <a:lnTo>
                  <a:pt x="17573" y="10308"/>
                </a:lnTo>
                <a:lnTo>
                  <a:pt x="17807" y="10369"/>
                </a:lnTo>
                <a:lnTo>
                  <a:pt x="18052" y="10471"/>
                </a:lnTo>
                <a:lnTo>
                  <a:pt x="18255" y="10237"/>
                </a:lnTo>
                <a:lnTo>
                  <a:pt x="18489" y="10278"/>
                </a:lnTo>
                <a:lnTo>
                  <a:pt x="18733" y="10430"/>
                </a:lnTo>
                <a:lnTo>
                  <a:pt x="18957" y="10379"/>
                </a:lnTo>
                <a:lnTo>
                  <a:pt x="19171" y="10226"/>
                </a:lnTo>
                <a:lnTo>
                  <a:pt x="19395" y="10206"/>
                </a:lnTo>
                <a:lnTo>
                  <a:pt x="19628" y="10247"/>
                </a:lnTo>
                <a:lnTo>
                  <a:pt x="19832" y="10043"/>
                </a:lnTo>
                <a:lnTo>
                  <a:pt x="20087" y="10237"/>
                </a:lnTo>
                <a:lnTo>
                  <a:pt x="20290" y="10054"/>
                </a:lnTo>
                <a:lnTo>
                  <a:pt x="20534" y="10125"/>
                </a:lnTo>
                <a:lnTo>
                  <a:pt x="20605" y="10176"/>
                </a:lnTo>
                <a:lnTo>
                  <a:pt x="20605" y="1"/>
                </a:lnTo>
                <a:lnTo>
                  <a:pt x="19598" y="1"/>
                </a:lnTo>
                <a:lnTo>
                  <a:pt x="19496" y="641"/>
                </a:lnTo>
                <a:cubicBezTo>
                  <a:pt x="19639" y="693"/>
                  <a:pt x="19730" y="825"/>
                  <a:pt x="19730" y="978"/>
                </a:cubicBezTo>
                <a:cubicBezTo>
                  <a:pt x="19730" y="1181"/>
                  <a:pt x="19578" y="1333"/>
                  <a:pt x="19374" y="1333"/>
                </a:cubicBezTo>
                <a:cubicBezTo>
                  <a:pt x="19181" y="1333"/>
                  <a:pt x="19018" y="1181"/>
                  <a:pt x="19018" y="978"/>
                </a:cubicBezTo>
                <a:cubicBezTo>
                  <a:pt x="19018" y="845"/>
                  <a:pt x="19099" y="723"/>
                  <a:pt x="19221" y="662"/>
                </a:cubicBezTo>
                <a:lnTo>
                  <a:pt x="19221" y="1"/>
                </a:lnTo>
                <a:lnTo>
                  <a:pt x="17584" y="1"/>
                </a:lnTo>
                <a:lnTo>
                  <a:pt x="17482" y="641"/>
                </a:lnTo>
                <a:cubicBezTo>
                  <a:pt x="17624" y="693"/>
                  <a:pt x="17715" y="825"/>
                  <a:pt x="17715" y="978"/>
                </a:cubicBezTo>
                <a:cubicBezTo>
                  <a:pt x="17715" y="1181"/>
                  <a:pt x="17563" y="1333"/>
                  <a:pt x="17360" y="1333"/>
                </a:cubicBezTo>
                <a:cubicBezTo>
                  <a:pt x="17166" y="1333"/>
                  <a:pt x="17003" y="1181"/>
                  <a:pt x="17003" y="978"/>
                </a:cubicBezTo>
                <a:cubicBezTo>
                  <a:pt x="17003" y="845"/>
                  <a:pt x="17085" y="723"/>
                  <a:pt x="17207" y="662"/>
                </a:cubicBezTo>
                <a:lnTo>
                  <a:pt x="17207" y="1"/>
                </a:lnTo>
                <a:lnTo>
                  <a:pt x="15569" y="1"/>
                </a:lnTo>
                <a:lnTo>
                  <a:pt x="15467" y="641"/>
                </a:lnTo>
                <a:cubicBezTo>
                  <a:pt x="15599" y="693"/>
                  <a:pt x="15701" y="825"/>
                  <a:pt x="15701" y="978"/>
                </a:cubicBezTo>
                <a:cubicBezTo>
                  <a:pt x="15701" y="1181"/>
                  <a:pt x="15538" y="1333"/>
                  <a:pt x="15345" y="1333"/>
                </a:cubicBezTo>
                <a:cubicBezTo>
                  <a:pt x="15142" y="1333"/>
                  <a:pt x="14988" y="1181"/>
                  <a:pt x="14988" y="978"/>
                </a:cubicBezTo>
                <a:cubicBezTo>
                  <a:pt x="14988" y="845"/>
                  <a:pt x="15070" y="723"/>
                  <a:pt x="15182" y="662"/>
                </a:cubicBezTo>
                <a:lnTo>
                  <a:pt x="15182" y="1"/>
                </a:lnTo>
                <a:lnTo>
                  <a:pt x="13544" y="1"/>
                </a:lnTo>
                <a:lnTo>
                  <a:pt x="13452" y="641"/>
                </a:lnTo>
                <a:cubicBezTo>
                  <a:pt x="13584" y="693"/>
                  <a:pt x="13686" y="825"/>
                  <a:pt x="13686" y="978"/>
                </a:cubicBezTo>
                <a:cubicBezTo>
                  <a:pt x="13686" y="1181"/>
                  <a:pt x="13523" y="1333"/>
                  <a:pt x="13330" y="1333"/>
                </a:cubicBezTo>
                <a:cubicBezTo>
                  <a:pt x="13127" y="1333"/>
                  <a:pt x="12964" y="1181"/>
                  <a:pt x="12964" y="978"/>
                </a:cubicBezTo>
                <a:cubicBezTo>
                  <a:pt x="12964" y="845"/>
                  <a:pt x="13055" y="723"/>
                  <a:pt x="13168" y="662"/>
                </a:cubicBezTo>
                <a:lnTo>
                  <a:pt x="13168" y="1"/>
                </a:lnTo>
                <a:lnTo>
                  <a:pt x="11529" y="1"/>
                </a:lnTo>
                <a:lnTo>
                  <a:pt x="11427" y="641"/>
                </a:lnTo>
                <a:cubicBezTo>
                  <a:pt x="11570" y="693"/>
                  <a:pt x="11671" y="825"/>
                  <a:pt x="11671" y="978"/>
                </a:cubicBezTo>
                <a:cubicBezTo>
                  <a:pt x="11671" y="1181"/>
                  <a:pt x="11509" y="1333"/>
                  <a:pt x="11305" y="1333"/>
                </a:cubicBezTo>
                <a:cubicBezTo>
                  <a:pt x="11112" y="1333"/>
                  <a:pt x="10949" y="1181"/>
                  <a:pt x="10949" y="978"/>
                </a:cubicBezTo>
                <a:cubicBezTo>
                  <a:pt x="10949" y="845"/>
                  <a:pt x="11031" y="723"/>
                  <a:pt x="11153" y="662"/>
                </a:cubicBezTo>
                <a:lnTo>
                  <a:pt x="11153" y="1"/>
                </a:lnTo>
                <a:lnTo>
                  <a:pt x="9514" y="1"/>
                </a:lnTo>
                <a:lnTo>
                  <a:pt x="9413" y="641"/>
                </a:lnTo>
                <a:cubicBezTo>
                  <a:pt x="9555" y="693"/>
                  <a:pt x="9647" y="825"/>
                  <a:pt x="9647" y="978"/>
                </a:cubicBezTo>
                <a:cubicBezTo>
                  <a:pt x="9647" y="1181"/>
                  <a:pt x="9494" y="1333"/>
                  <a:pt x="9290" y="1333"/>
                </a:cubicBezTo>
                <a:cubicBezTo>
                  <a:pt x="9098" y="1333"/>
                  <a:pt x="8935" y="1181"/>
                  <a:pt x="8935" y="978"/>
                </a:cubicBezTo>
                <a:cubicBezTo>
                  <a:pt x="8935" y="845"/>
                  <a:pt x="9016" y="723"/>
                  <a:pt x="9138" y="662"/>
                </a:cubicBezTo>
                <a:lnTo>
                  <a:pt x="9138" y="1"/>
                </a:lnTo>
                <a:lnTo>
                  <a:pt x="7500" y="1"/>
                </a:lnTo>
                <a:lnTo>
                  <a:pt x="7398" y="641"/>
                </a:lnTo>
                <a:cubicBezTo>
                  <a:pt x="7531" y="693"/>
                  <a:pt x="7632" y="825"/>
                  <a:pt x="7632" y="978"/>
                </a:cubicBezTo>
                <a:cubicBezTo>
                  <a:pt x="7632" y="1181"/>
                  <a:pt x="7470" y="1333"/>
                  <a:pt x="7276" y="1333"/>
                </a:cubicBezTo>
                <a:cubicBezTo>
                  <a:pt x="7083" y="1333"/>
                  <a:pt x="6920" y="1181"/>
                  <a:pt x="6920" y="978"/>
                </a:cubicBezTo>
                <a:cubicBezTo>
                  <a:pt x="6920" y="845"/>
                  <a:pt x="7001" y="723"/>
                  <a:pt x="7113" y="662"/>
                </a:cubicBezTo>
                <a:lnTo>
                  <a:pt x="7113" y="1"/>
                </a:lnTo>
                <a:lnTo>
                  <a:pt x="5475" y="1"/>
                </a:lnTo>
                <a:lnTo>
                  <a:pt x="5383" y="641"/>
                </a:lnTo>
                <a:cubicBezTo>
                  <a:pt x="5516" y="693"/>
                  <a:pt x="5618" y="825"/>
                  <a:pt x="5618" y="978"/>
                </a:cubicBezTo>
                <a:cubicBezTo>
                  <a:pt x="5618" y="1181"/>
                  <a:pt x="5455" y="1333"/>
                  <a:pt x="5261" y="1333"/>
                </a:cubicBezTo>
                <a:cubicBezTo>
                  <a:pt x="5058" y="1333"/>
                  <a:pt x="4905" y="1181"/>
                  <a:pt x="4905" y="978"/>
                </a:cubicBezTo>
                <a:cubicBezTo>
                  <a:pt x="4905" y="845"/>
                  <a:pt x="4987" y="723"/>
                  <a:pt x="5098" y="662"/>
                </a:cubicBezTo>
                <a:lnTo>
                  <a:pt x="5098" y="1"/>
                </a:lnTo>
                <a:lnTo>
                  <a:pt x="3461" y="1"/>
                </a:lnTo>
                <a:lnTo>
                  <a:pt x="3369" y="641"/>
                </a:lnTo>
                <a:cubicBezTo>
                  <a:pt x="3501" y="693"/>
                  <a:pt x="3603" y="825"/>
                  <a:pt x="3603" y="978"/>
                </a:cubicBezTo>
                <a:cubicBezTo>
                  <a:pt x="3603" y="1181"/>
                  <a:pt x="3440" y="1333"/>
                  <a:pt x="3246" y="1333"/>
                </a:cubicBezTo>
                <a:cubicBezTo>
                  <a:pt x="3043" y="1333"/>
                  <a:pt x="2880" y="1181"/>
                  <a:pt x="2880" y="978"/>
                </a:cubicBezTo>
                <a:cubicBezTo>
                  <a:pt x="2880" y="845"/>
                  <a:pt x="2962" y="723"/>
                  <a:pt x="3084" y="662"/>
                </a:cubicBezTo>
                <a:lnTo>
                  <a:pt x="3084" y="1"/>
                </a:lnTo>
                <a:lnTo>
                  <a:pt x="1446" y="1"/>
                </a:lnTo>
                <a:lnTo>
                  <a:pt x="1344" y="641"/>
                </a:lnTo>
                <a:cubicBezTo>
                  <a:pt x="1487" y="693"/>
                  <a:pt x="1588" y="825"/>
                  <a:pt x="1588" y="978"/>
                </a:cubicBezTo>
                <a:cubicBezTo>
                  <a:pt x="1588" y="1181"/>
                  <a:pt x="1426" y="1333"/>
                  <a:pt x="1222" y="1333"/>
                </a:cubicBezTo>
                <a:cubicBezTo>
                  <a:pt x="1028" y="1333"/>
                  <a:pt x="865" y="1181"/>
                  <a:pt x="865" y="978"/>
                </a:cubicBezTo>
                <a:cubicBezTo>
                  <a:pt x="865" y="845"/>
                  <a:pt x="947" y="723"/>
                  <a:pt x="1069" y="662"/>
                </a:cubicBezTo>
                <a:lnTo>
                  <a:pt x="106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2" name="Google Shape;49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8383777" y="4464976"/>
            <a:ext cx="1060376" cy="107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9253872">
            <a:off x="-644425" y="4444200"/>
            <a:ext cx="1694200" cy="16941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sp>
        <p:nvSpPr>
          <p:cNvPr id="494" name="Google Shape;494;p43"/>
          <p:cNvSpPr/>
          <p:nvPr/>
        </p:nvSpPr>
        <p:spPr>
          <a:xfrm rot="10164578">
            <a:off x="2039515" y="-156242"/>
            <a:ext cx="2140214" cy="1391299"/>
          </a:xfrm>
          <a:custGeom>
            <a:rect b="b" l="l" r="r" t="t"/>
            <a:pathLst>
              <a:path extrusionOk="0" h="11133" w="17126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5" name="Google Shape;495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-384475" y="-173326"/>
            <a:ext cx="1718287" cy="14254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sp>
        <p:nvSpPr>
          <p:cNvPr id="496" name="Google Shape;496;p43"/>
          <p:cNvSpPr/>
          <p:nvPr/>
        </p:nvSpPr>
        <p:spPr>
          <a:xfrm rot="1447234">
            <a:off x="7376796" y="-488030"/>
            <a:ext cx="2108210" cy="1264967"/>
          </a:xfrm>
          <a:custGeom>
            <a:rect b="b" l="l" r="r" t="t"/>
            <a:pathLst>
              <a:path extrusionOk="0" h="12364" w="20606">
                <a:moveTo>
                  <a:pt x="1" y="1"/>
                </a:moveTo>
                <a:lnTo>
                  <a:pt x="1" y="12221"/>
                </a:lnTo>
                <a:lnTo>
                  <a:pt x="133" y="12302"/>
                </a:lnTo>
                <a:lnTo>
                  <a:pt x="357" y="12180"/>
                </a:lnTo>
                <a:lnTo>
                  <a:pt x="571" y="12089"/>
                </a:lnTo>
                <a:lnTo>
                  <a:pt x="804" y="12129"/>
                </a:lnTo>
                <a:lnTo>
                  <a:pt x="1059" y="12363"/>
                </a:lnTo>
                <a:lnTo>
                  <a:pt x="1263" y="12058"/>
                </a:lnTo>
                <a:lnTo>
                  <a:pt x="1517" y="12322"/>
                </a:lnTo>
                <a:lnTo>
                  <a:pt x="1731" y="12191"/>
                </a:lnTo>
                <a:lnTo>
                  <a:pt x="1944" y="12037"/>
                </a:lnTo>
                <a:lnTo>
                  <a:pt x="2168" y="11936"/>
                </a:lnTo>
                <a:lnTo>
                  <a:pt x="2402" y="11997"/>
                </a:lnTo>
                <a:lnTo>
                  <a:pt x="2626" y="11926"/>
                </a:lnTo>
                <a:lnTo>
                  <a:pt x="2870" y="12160"/>
                </a:lnTo>
                <a:lnTo>
                  <a:pt x="3094" y="12078"/>
                </a:lnTo>
                <a:lnTo>
                  <a:pt x="3328" y="12129"/>
                </a:lnTo>
                <a:lnTo>
                  <a:pt x="3531" y="11906"/>
                </a:lnTo>
                <a:lnTo>
                  <a:pt x="3776" y="12048"/>
                </a:lnTo>
                <a:lnTo>
                  <a:pt x="3969" y="11682"/>
                </a:lnTo>
                <a:lnTo>
                  <a:pt x="4223" y="11906"/>
                </a:lnTo>
                <a:lnTo>
                  <a:pt x="4458" y="11915"/>
                </a:lnTo>
                <a:lnTo>
                  <a:pt x="4671" y="11834"/>
                </a:lnTo>
                <a:lnTo>
                  <a:pt x="4895" y="11743"/>
                </a:lnTo>
                <a:lnTo>
                  <a:pt x="5139" y="11915"/>
                </a:lnTo>
                <a:lnTo>
                  <a:pt x="5363" y="11875"/>
                </a:lnTo>
                <a:lnTo>
                  <a:pt x="5566" y="11600"/>
                </a:lnTo>
                <a:lnTo>
                  <a:pt x="5801" y="11621"/>
                </a:lnTo>
                <a:lnTo>
                  <a:pt x="6034" y="11702"/>
                </a:lnTo>
                <a:lnTo>
                  <a:pt x="6248" y="11519"/>
                </a:lnTo>
                <a:lnTo>
                  <a:pt x="6482" y="11560"/>
                </a:lnTo>
                <a:lnTo>
                  <a:pt x="6717" y="11661"/>
                </a:lnTo>
                <a:lnTo>
                  <a:pt x="6950" y="11641"/>
                </a:lnTo>
                <a:lnTo>
                  <a:pt x="7164" y="11508"/>
                </a:lnTo>
                <a:lnTo>
                  <a:pt x="7398" y="11590"/>
                </a:lnTo>
                <a:lnTo>
                  <a:pt x="7622" y="11488"/>
                </a:lnTo>
                <a:lnTo>
                  <a:pt x="7856" y="11519"/>
                </a:lnTo>
                <a:lnTo>
                  <a:pt x="8069" y="11407"/>
                </a:lnTo>
                <a:lnTo>
                  <a:pt x="8304" y="11417"/>
                </a:lnTo>
                <a:lnTo>
                  <a:pt x="8507" y="11244"/>
                </a:lnTo>
                <a:lnTo>
                  <a:pt x="8761" y="11417"/>
                </a:lnTo>
                <a:lnTo>
                  <a:pt x="8965" y="11162"/>
                </a:lnTo>
                <a:lnTo>
                  <a:pt x="9209" y="11325"/>
                </a:lnTo>
                <a:lnTo>
                  <a:pt x="9443" y="11407"/>
                </a:lnTo>
                <a:lnTo>
                  <a:pt x="9647" y="11203"/>
                </a:lnTo>
                <a:lnTo>
                  <a:pt x="9891" y="11305"/>
                </a:lnTo>
                <a:lnTo>
                  <a:pt x="10125" y="11315"/>
                </a:lnTo>
                <a:lnTo>
                  <a:pt x="10319" y="11051"/>
                </a:lnTo>
                <a:lnTo>
                  <a:pt x="10573" y="11223"/>
                </a:lnTo>
                <a:lnTo>
                  <a:pt x="10796" y="11173"/>
                </a:lnTo>
                <a:lnTo>
                  <a:pt x="11000" y="10929"/>
                </a:lnTo>
                <a:lnTo>
                  <a:pt x="11234" y="10990"/>
                </a:lnTo>
                <a:lnTo>
                  <a:pt x="11468" y="11010"/>
                </a:lnTo>
                <a:lnTo>
                  <a:pt x="11702" y="11061"/>
                </a:lnTo>
                <a:lnTo>
                  <a:pt x="11947" y="11203"/>
                </a:lnTo>
                <a:lnTo>
                  <a:pt x="12160" y="11061"/>
                </a:lnTo>
                <a:lnTo>
                  <a:pt x="12384" y="11010"/>
                </a:lnTo>
                <a:lnTo>
                  <a:pt x="12628" y="11173"/>
                </a:lnTo>
                <a:lnTo>
                  <a:pt x="12822" y="10837"/>
                </a:lnTo>
                <a:lnTo>
                  <a:pt x="13035" y="10715"/>
                </a:lnTo>
                <a:lnTo>
                  <a:pt x="13269" y="10786"/>
                </a:lnTo>
                <a:lnTo>
                  <a:pt x="13493" y="10725"/>
                </a:lnTo>
                <a:lnTo>
                  <a:pt x="13758" y="11010"/>
                </a:lnTo>
                <a:lnTo>
                  <a:pt x="13982" y="10979"/>
                </a:lnTo>
                <a:lnTo>
                  <a:pt x="14205" y="10929"/>
                </a:lnTo>
                <a:lnTo>
                  <a:pt x="14429" y="10868"/>
                </a:lnTo>
                <a:lnTo>
                  <a:pt x="14653" y="10837"/>
                </a:lnTo>
                <a:lnTo>
                  <a:pt x="14857" y="10633"/>
                </a:lnTo>
                <a:lnTo>
                  <a:pt x="15101" y="10746"/>
                </a:lnTo>
                <a:lnTo>
                  <a:pt x="15334" y="10847"/>
                </a:lnTo>
                <a:lnTo>
                  <a:pt x="15549" y="10633"/>
                </a:lnTo>
                <a:lnTo>
                  <a:pt x="15793" y="10796"/>
                </a:lnTo>
                <a:lnTo>
                  <a:pt x="16006" y="10694"/>
                </a:lnTo>
                <a:lnTo>
                  <a:pt x="16240" y="10746"/>
                </a:lnTo>
                <a:lnTo>
                  <a:pt x="16454" y="10532"/>
                </a:lnTo>
                <a:lnTo>
                  <a:pt x="16698" y="10685"/>
                </a:lnTo>
                <a:lnTo>
                  <a:pt x="16892" y="10328"/>
                </a:lnTo>
                <a:lnTo>
                  <a:pt x="17136" y="10522"/>
                </a:lnTo>
                <a:lnTo>
                  <a:pt x="17349" y="10400"/>
                </a:lnTo>
                <a:lnTo>
                  <a:pt x="17573" y="10308"/>
                </a:lnTo>
                <a:lnTo>
                  <a:pt x="17807" y="10369"/>
                </a:lnTo>
                <a:lnTo>
                  <a:pt x="18052" y="10471"/>
                </a:lnTo>
                <a:lnTo>
                  <a:pt x="18255" y="10237"/>
                </a:lnTo>
                <a:lnTo>
                  <a:pt x="18489" y="10278"/>
                </a:lnTo>
                <a:lnTo>
                  <a:pt x="18733" y="10430"/>
                </a:lnTo>
                <a:lnTo>
                  <a:pt x="18957" y="10379"/>
                </a:lnTo>
                <a:lnTo>
                  <a:pt x="19171" y="10226"/>
                </a:lnTo>
                <a:lnTo>
                  <a:pt x="19395" y="10206"/>
                </a:lnTo>
                <a:lnTo>
                  <a:pt x="19628" y="10247"/>
                </a:lnTo>
                <a:lnTo>
                  <a:pt x="19832" y="10043"/>
                </a:lnTo>
                <a:lnTo>
                  <a:pt x="20087" y="10237"/>
                </a:lnTo>
                <a:lnTo>
                  <a:pt x="20290" y="10054"/>
                </a:lnTo>
                <a:lnTo>
                  <a:pt x="20534" y="10125"/>
                </a:lnTo>
                <a:lnTo>
                  <a:pt x="20605" y="10176"/>
                </a:lnTo>
                <a:lnTo>
                  <a:pt x="20605" y="1"/>
                </a:lnTo>
                <a:lnTo>
                  <a:pt x="19598" y="1"/>
                </a:lnTo>
                <a:lnTo>
                  <a:pt x="19496" y="641"/>
                </a:lnTo>
                <a:cubicBezTo>
                  <a:pt x="19639" y="693"/>
                  <a:pt x="19730" y="825"/>
                  <a:pt x="19730" y="978"/>
                </a:cubicBezTo>
                <a:cubicBezTo>
                  <a:pt x="19730" y="1181"/>
                  <a:pt x="19578" y="1333"/>
                  <a:pt x="19374" y="1333"/>
                </a:cubicBezTo>
                <a:cubicBezTo>
                  <a:pt x="19181" y="1333"/>
                  <a:pt x="19018" y="1181"/>
                  <a:pt x="19018" y="978"/>
                </a:cubicBezTo>
                <a:cubicBezTo>
                  <a:pt x="19018" y="845"/>
                  <a:pt x="19099" y="723"/>
                  <a:pt x="19221" y="662"/>
                </a:cubicBezTo>
                <a:lnTo>
                  <a:pt x="19221" y="1"/>
                </a:lnTo>
                <a:lnTo>
                  <a:pt x="17584" y="1"/>
                </a:lnTo>
                <a:lnTo>
                  <a:pt x="17482" y="641"/>
                </a:lnTo>
                <a:cubicBezTo>
                  <a:pt x="17624" y="693"/>
                  <a:pt x="17715" y="825"/>
                  <a:pt x="17715" y="978"/>
                </a:cubicBezTo>
                <a:cubicBezTo>
                  <a:pt x="17715" y="1181"/>
                  <a:pt x="17563" y="1333"/>
                  <a:pt x="17360" y="1333"/>
                </a:cubicBezTo>
                <a:cubicBezTo>
                  <a:pt x="17166" y="1333"/>
                  <a:pt x="17003" y="1181"/>
                  <a:pt x="17003" y="978"/>
                </a:cubicBezTo>
                <a:cubicBezTo>
                  <a:pt x="17003" y="845"/>
                  <a:pt x="17085" y="723"/>
                  <a:pt x="17207" y="662"/>
                </a:cubicBezTo>
                <a:lnTo>
                  <a:pt x="17207" y="1"/>
                </a:lnTo>
                <a:lnTo>
                  <a:pt x="15569" y="1"/>
                </a:lnTo>
                <a:lnTo>
                  <a:pt x="15467" y="641"/>
                </a:lnTo>
                <a:cubicBezTo>
                  <a:pt x="15599" y="693"/>
                  <a:pt x="15701" y="825"/>
                  <a:pt x="15701" y="978"/>
                </a:cubicBezTo>
                <a:cubicBezTo>
                  <a:pt x="15701" y="1181"/>
                  <a:pt x="15538" y="1333"/>
                  <a:pt x="15345" y="1333"/>
                </a:cubicBezTo>
                <a:cubicBezTo>
                  <a:pt x="15142" y="1333"/>
                  <a:pt x="14988" y="1181"/>
                  <a:pt x="14988" y="978"/>
                </a:cubicBezTo>
                <a:cubicBezTo>
                  <a:pt x="14988" y="845"/>
                  <a:pt x="15070" y="723"/>
                  <a:pt x="15182" y="662"/>
                </a:cubicBezTo>
                <a:lnTo>
                  <a:pt x="15182" y="1"/>
                </a:lnTo>
                <a:lnTo>
                  <a:pt x="13544" y="1"/>
                </a:lnTo>
                <a:lnTo>
                  <a:pt x="13452" y="641"/>
                </a:lnTo>
                <a:cubicBezTo>
                  <a:pt x="13584" y="693"/>
                  <a:pt x="13686" y="825"/>
                  <a:pt x="13686" y="978"/>
                </a:cubicBezTo>
                <a:cubicBezTo>
                  <a:pt x="13686" y="1181"/>
                  <a:pt x="13523" y="1333"/>
                  <a:pt x="13330" y="1333"/>
                </a:cubicBezTo>
                <a:cubicBezTo>
                  <a:pt x="13127" y="1333"/>
                  <a:pt x="12964" y="1181"/>
                  <a:pt x="12964" y="978"/>
                </a:cubicBezTo>
                <a:cubicBezTo>
                  <a:pt x="12964" y="845"/>
                  <a:pt x="13055" y="723"/>
                  <a:pt x="13168" y="662"/>
                </a:cubicBezTo>
                <a:lnTo>
                  <a:pt x="13168" y="1"/>
                </a:lnTo>
                <a:lnTo>
                  <a:pt x="11529" y="1"/>
                </a:lnTo>
                <a:lnTo>
                  <a:pt x="11427" y="641"/>
                </a:lnTo>
                <a:cubicBezTo>
                  <a:pt x="11570" y="693"/>
                  <a:pt x="11671" y="825"/>
                  <a:pt x="11671" y="978"/>
                </a:cubicBezTo>
                <a:cubicBezTo>
                  <a:pt x="11671" y="1181"/>
                  <a:pt x="11509" y="1333"/>
                  <a:pt x="11305" y="1333"/>
                </a:cubicBezTo>
                <a:cubicBezTo>
                  <a:pt x="11112" y="1333"/>
                  <a:pt x="10949" y="1181"/>
                  <a:pt x="10949" y="978"/>
                </a:cubicBezTo>
                <a:cubicBezTo>
                  <a:pt x="10949" y="845"/>
                  <a:pt x="11031" y="723"/>
                  <a:pt x="11153" y="662"/>
                </a:cubicBezTo>
                <a:lnTo>
                  <a:pt x="11153" y="1"/>
                </a:lnTo>
                <a:lnTo>
                  <a:pt x="9514" y="1"/>
                </a:lnTo>
                <a:lnTo>
                  <a:pt x="9413" y="641"/>
                </a:lnTo>
                <a:cubicBezTo>
                  <a:pt x="9555" y="693"/>
                  <a:pt x="9647" y="825"/>
                  <a:pt x="9647" y="978"/>
                </a:cubicBezTo>
                <a:cubicBezTo>
                  <a:pt x="9647" y="1181"/>
                  <a:pt x="9494" y="1333"/>
                  <a:pt x="9290" y="1333"/>
                </a:cubicBezTo>
                <a:cubicBezTo>
                  <a:pt x="9098" y="1333"/>
                  <a:pt x="8935" y="1181"/>
                  <a:pt x="8935" y="978"/>
                </a:cubicBezTo>
                <a:cubicBezTo>
                  <a:pt x="8935" y="845"/>
                  <a:pt x="9016" y="723"/>
                  <a:pt x="9138" y="662"/>
                </a:cubicBezTo>
                <a:lnTo>
                  <a:pt x="9138" y="1"/>
                </a:lnTo>
                <a:lnTo>
                  <a:pt x="7500" y="1"/>
                </a:lnTo>
                <a:lnTo>
                  <a:pt x="7398" y="641"/>
                </a:lnTo>
                <a:cubicBezTo>
                  <a:pt x="7531" y="693"/>
                  <a:pt x="7632" y="825"/>
                  <a:pt x="7632" y="978"/>
                </a:cubicBezTo>
                <a:cubicBezTo>
                  <a:pt x="7632" y="1181"/>
                  <a:pt x="7470" y="1333"/>
                  <a:pt x="7276" y="1333"/>
                </a:cubicBezTo>
                <a:cubicBezTo>
                  <a:pt x="7083" y="1333"/>
                  <a:pt x="6920" y="1181"/>
                  <a:pt x="6920" y="978"/>
                </a:cubicBezTo>
                <a:cubicBezTo>
                  <a:pt x="6920" y="845"/>
                  <a:pt x="7001" y="723"/>
                  <a:pt x="7113" y="662"/>
                </a:cubicBezTo>
                <a:lnTo>
                  <a:pt x="7113" y="1"/>
                </a:lnTo>
                <a:lnTo>
                  <a:pt x="5475" y="1"/>
                </a:lnTo>
                <a:lnTo>
                  <a:pt x="5383" y="641"/>
                </a:lnTo>
                <a:cubicBezTo>
                  <a:pt x="5516" y="693"/>
                  <a:pt x="5618" y="825"/>
                  <a:pt x="5618" y="978"/>
                </a:cubicBezTo>
                <a:cubicBezTo>
                  <a:pt x="5618" y="1181"/>
                  <a:pt x="5455" y="1333"/>
                  <a:pt x="5261" y="1333"/>
                </a:cubicBezTo>
                <a:cubicBezTo>
                  <a:pt x="5058" y="1333"/>
                  <a:pt x="4905" y="1181"/>
                  <a:pt x="4905" y="978"/>
                </a:cubicBezTo>
                <a:cubicBezTo>
                  <a:pt x="4905" y="845"/>
                  <a:pt x="4987" y="723"/>
                  <a:pt x="5098" y="662"/>
                </a:cubicBezTo>
                <a:lnTo>
                  <a:pt x="5098" y="1"/>
                </a:lnTo>
                <a:lnTo>
                  <a:pt x="3461" y="1"/>
                </a:lnTo>
                <a:lnTo>
                  <a:pt x="3369" y="641"/>
                </a:lnTo>
                <a:cubicBezTo>
                  <a:pt x="3501" y="693"/>
                  <a:pt x="3603" y="825"/>
                  <a:pt x="3603" y="978"/>
                </a:cubicBezTo>
                <a:cubicBezTo>
                  <a:pt x="3603" y="1181"/>
                  <a:pt x="3440" y="1333"/>
                  <a:pt x="3246" y="1333"/>
                </a:cubicBezTo>
                <a:cubicBezTo>
                  <a:pt x="3043" y="1333"/>
                  <a:pt x="2880" y="1181"/>
                  <a:pt x="2880" y="978"/>
                </a:cubicBezTo>
                <a:cubicBezTo>
                  <a:pt x="2880" y="845"/>
                  <a:pt x="2962" y="723"/>
                  <a:pt x="3084" y="662"/>
                </a:cubicBezTo>
                <a:lnTo>
                  <a:pt x="3084" y="1"/>
                </a:lnTo>
                <a:lnTo>
                  <a:pt x="1446" y="1"/>
                </a:lnTo>
                <a:lnTo>
                  <a:pt x="1344" y="641"/>
                </a:lnTo>
                <a:cubicBezTo>
                  <a:pt x="1487" y="693"/>
                  <a:pt x="1588" y="825"/>
                  <a:pt x="1588" y="978"/>
                </a:cubicBezTo>
                <a:cubicBezTo>
                  <a:pt x="1588" y="1181"/>
                  <a:pt x="1426" y="1333"/>
                  <a:pt x="1222" y="1333"/>
                </a:cubicBezTo>
                <a:cubicBezTo>
                  <a:pt x="1028" y="1333"/>
                  <a:pt x="865" y="1181"/>
                  <a:pt x="865" y="978"/>
                </a:cubicBezTo>
                <a:cubicBezTo>
                  <a:pt x="865" y="845"/>
                  <a:pt x="947" y="723"/>
                  <a:pt x="1069" y="662"/>
                </a:cubicBezTo>
                <a:lnTo>
                  <a:pt x="106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7" name="Google Shape;497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5399989">
            <a:off x="7216197" y="1993515"/>
            <a:ext cx="3323960" cy="14104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498" name="Google Shape;498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 rot="749896">
            <a:off x="-237353" y="1866985"/>
            <a:ext cx="452954" cy="94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914338" y="4464976"/>
            <a:ext cx="151657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44"/>
          <p:cNvSpPr/>
          <p:nvPr/>
        </p:nvSpPr>
        <p:spPr>
          <a:xfrm rot="-1364334">
            <a:off x="7354028" y="4823380"/>
            <a:ext cx="1272241" cy="731228"/>
          </a:xfrm>
          <a:custGeom>
            <a:rect b="b" l="l" r="r" t="t"/>
            <a:pathLst>
              <a:path extrusionOk="0" h="12364" w="20606">
                <a:moveTo>
                  <a:pt x="1" y="1"/>
                </a:moveTo>
                <a:lnTo>
                  <a:pt x="1" y="12221"/>
                </a:lnTo>
                <a:lnTo>
                  <a:pt x="133" y="12302"/>
                </a:lnTo>
                <a:lnTo>
                  <a:pt x="357" y="12180"/>
                </a:lnTo>
                <a:lnTo>
                  <a:pt x="571" y="12089"/>
                </a:lnTo>
                <a:lnTo>
                  <a:pt x="804" y="12129"/>
                </a:lnTo>
                <a:lnTo>
                  <a:pt x="1059" y="12363"/>
                </a:lnTo>
                <a:lnTo>
                  <a:pt x="1263" y="12058"/>
                </a:lnTo>
                <a:lnTo>
                  <a:pt x="1517" y="12322"/>
                </a:lnTo>
                <a:lnTo>
                  <a:pt x="1731" y="12191"/>
                </a:lnTo>
                <a:lnTo>
                  <a:pt x="1944" y="12037"/>
                </a:lnTo>
                <a:lnTo>
                  <a:pt x="2168" y="11936"/>
                </a:lnTo>
                <a:lnTo>
                  <a:pt x="2402" y="11997"/>
                </a:lnTo>
                <a:lnTo>
                  <a:pt x="2626" y="11926"/>
                </a:lnTo>
                <a:lnTo>
                  <a:pt x="2870" y="12160"/>
                </a:lnTo>
                <a:lnTo>
                  <a:pt x="3094" y="12078"/>
                </a:lnTo>
                <a:lnTo>
                  <a:pt x="3328" y="12129"/>
                </a:lnTo>
                <a:lnTo>
                  <a:pt x="3531" y="11906"/>
                </a:lnTo>
                <a:lnTo>
                  <a:pt x="3776" y="12048"/>
                </a:lnTo>
                <a:lnTo>
                  <a:pt x="3969" y="11682"/>
                </a:lnTo>
                <a:lnTo>
                  <a:pt x="4223" y="11906"/>
                </a:lnTo>
                <a:lnTo>
                  <a:pt x="4458" y="11915"/>
                </a:lnTo>
                <a:lnTo>
                  <a:pt x="4671" y="11834"/>
                </a:lnTo>
                <a:lnTo>
                  <a:pt x="4895" y="11743"/>
                </a:lnTo>
                <a:lnTo>
                  <a:pt x="5139" y="11915"/>
                </a:lnTo>
                <a:lnTo>
                  <a:pt x="5363" y="11875"/>
                </a:lnTo>
                <a:lnTo>
                  <a:pt x="5566" y="11600"/>
                </a:lnTo>
                <a:lnTo>
                  <a:pt x="5801" y="11621"/>
                </a:lnTo>
                <a:lnTo>
                  <a:pt x="6034" y="11702"/>
                </a:lnTo>
                <a:lnTo>
                  <a:pt x="6248" y="11519"/>
                </a:lnTo>
                <a:lnTo>
                  <a:pt x="6482" y="11560"/>
                </a:lnTo>
                <a:lnTo>
                  <a:pt x="6717" y="11661"/>
                </a:lnTo>
                <a:lnTo>
                  <a:pt x="6950" y="11641"/>
                </a:lnTo>
                <a:lnTo>
                  <a:pt x="7164" y="11508"/>
                </a:lnTo>
                <a:lnTo>
                  <a:pt x="7398" y="11590"/>
                </a:lnTo>
                <a:lnTo>
                  <a:pt x="7622" y="11488"/>
                </a:lnTo>
                <a:lnTo>
                  <a:pt x="7856" y="11519"/>
                </a:lnTo>
                <a:lnTo>
                  <a:pt x="8069" y="11407"/>
                </a:lnTo>
                <a:lnTo>
                  <a:pt x="8304" y="11417"/>
                </a:lnTo>
                <a:lnTo>
                  <a:pt x="8507" y="11244"/>
                </a:lnTo>
                <a:lnTo>
                  <a:pt x="8761" y="11417"/>
                </a:lnTo>
                <a:lnTo>
                  <a:pt x="8965" y="11162"/>
                </a:lnTo>
                <a:lnTo>
                  <a:pt x="9209" y="11325"/>
                </a:lnTo>
                <a:lnTo>
                  <a:pt x="9443" y="11407"/>
                </a:lnTo>
                <a:lnTo>
                  <a:pt x="9647" y="11203"/>
                </a:lnTo>
                <a:lnTo>
                  <a:pt x="9891" y="11305"/>
                </a:lnTo>
                <a:lnTo>
                  <a:pt x="10125" y="11315"/>
                </a:lnTo>
                <a:lnTo>
                  <a:pt x="10319" y="11051"/>
                </a:lnTo>
                <a:lnTo>
                  <a:pt x="10573" y="11223"/>
                </a:lnTo>
                <a:lnTo>
                  <a:pt x="10796" y="11173"/>
                </a:lnTo>
                <a:lnTo>
                  <a:pt x="11000" y="10929"/>
                </a:lnTo>
                <a:lnTo>
                  <a:pt x="11234" y="10990"/>
                </a:lnTo>
                <a:lnTo>
                  <a:pt x="11468" y="11010"/>
                </a:lnTo>
                <a:lnTo>
                  <a:pt x="11702" y="11061"/>
                </a:lnTo>
                <a:lnTo>
                  <a:pt x="11947" y="11203"/>
                </a:lnTo>
                <a:lnTo>
                  <a:pt x="12160" y="11061"/>
                </a:lnTo>
                <a:lnTo>
                  <a:pt x="12384" y="11010"/>
                </a:lnTo>
                <a:lnTo>
                  <a:pt x="12628" y="11173"/>
                </a:lnTo>
                <a:lnTo>
                  <a:pt x="12822" y="10837"/>
                </a:lnTo>
                <a:lnTo>
                  <a:pt x="13035" y="10715"/>
                </a:lnTo>
                <a:lnTo>
                  <a:pt x="13269" y="10786"/>
                </a:lnTo>
                <a:lnTo>
                  <a:pt x="13493" y="10725"/>
                </a:lnTo>
                <a:lnTo>
                  <a:pt x="13758" y="11010"/>
                </a:lnTo>
                <a:lnTo>
                  <a:pt x="13982" y="10979"/>
                </a:lnTo>
                <a:lnTo>
                  <a:pt x="14205" y="10929"/>
                </a:lnTo>
                <a:lnTo>
                  <a:pt x="14429" y="10868"/>
                </a:lnTo>
                <a:lnTo>
                  <a:pt x="14653" y="10837"/>
                </a:lnTo>
                <a:lnTo>
                  <a:pt x="14857" y="10633"/>
                </a:lnTo>
                <a:lnTo>
                  <a:pt x="15101" y="10746"/>
                </a:lnTo>
                <a:lnTo>
                  <a:pt x="15334" y="10847"/>
                </a:lnTo>
                <a:lnTo>
                  <a:pt x="15549" y="10633"/>
                </a:lnTo>
                <a:lnTo>
                  <a:pt x="15793" y="10796"/>
                </a:lnTo>
                <a:lnTo>
                  <a:pt x="16006" y="10694"/>
                </a:lnTo>
                <a:lnTo>
                  <a:pt x="16240" y="10746"/>
                </a:lnTo>
                <a:lnTo>
                  <a:pt x="16454" y="10532"/>
                </a:lnTo>
                <a:lnTo>
                  <a:pt x="16698" y="10685"/>
                </a:lnTo>
                <a:lnTo>
                  <a:pt x="16892" y="10328"/>
                </a:lnTo>
                <a:lnTo>
                  <a:pt x="17136" y="10522"/>
                </a:lnTo>
                <a:lnTo>
                  <a:pt x="17349" y="10400"/>
                </a:lnTo>
                <a:lnTo>
                  <a:pt x="17573" y="10308"/>
                </a:lnTo>
                <a:lnTo>
                  <a:pt x="17807" y="10369"/>
                </a:lnTo>
                <a:lnTo>
                  <a:pt x="18052" y="10471"/>
                </a:lnTo>
                <a:lnTo>
                  <a:pt x="18255" y="10237"/>
                </a:lnTo>
                <a:lnTo>
                  <a:pt x="18489" y="10278"/>
                </a:lnTo>
                <a:lnTo>
                  <a:pt x="18733" y="10430"/>
                </a:lnTo>
                <a:lnTo>
                  <a:pt x="18957" y="10379"/>
                </a:lnTo>
                <a:lnTo>
                  <a:pt x="19171" y="10226"/>
                </a:lnTo>
                <a:lnTo>
                  <a:pt x="19395" y="10206"/>
                </a:lnTo>
                <a:lnTo>
                  <a:pt x="19628" y="10247"/>
                </a:lnTo>
                <a:lnTo>
                  <a:pt x="19832" y="10043"/>
                </a:lnTo>
                <a:lnTo>
                  <a:pt x="20087" y="10237"/>
                </a:lnTo>
                <a:lnTo>
                  <a:pt x="20290" y="10054"/>
                </a:lnTo>
                <a:lnTo>
                  <a:pt x="20534" y="10125"/>
                </a:lnTo>
                <a:lnTo>
                  <a:pt x="20605" y="10176"/>
                </a:lnTo>
                <a:lnTo>
                  <a:pt x="20605" y="1"/>
                </a:lnTo>
                <a:lnTo>
                  <a:pt x="19598" y="1"/>
                </a:lnTo>
                <a:lnTo>
                  <a:pt x="19496" y="641"/>
                </a:lnTo>
                <a:cubicBezTo>
                  <a:pt x="19639" y="693"/>
                  <a:pt x="19730" y="825"/>
                  <a:pt x="19730" y="978"/>
                </a:cubicBezTo>
                <a:cubicBezTo>
                  <a:pt x="19730" y="1181"/>
                  <a:pt x="19578" y="1333"/>
                  <a:pt x="19374" y="1333"/>
                </a:cubicBezTo>
                <a:cubicBezTo>
                  <a:pt x="19181" y="1333"/>
                  <a:pt x="19018" y="1181"/>
                  <a:pt x="19018" y="978"/>
                </a:cubicBezTo>
                <a:cubicBezTo>
                  <a:pt x="19018" y="845"/>
                  <a:pt x="19099" y="723"/>
                  <a:pt x="19221" y="662"/>
                </a:cubicBezTo>
                <a:lnTo>
                  <a:pt x="19221" y="1"/>
                </a:lnTo>
                <a:lnTo>
                  <a:pt x="17584" y="1"/>
                </a:lnTo>
                <a:lnTo>
                  <a:pt x="17482" y="641"/>
                </a:lnTo>
                <a:cubicBezTo>
                  <a:pt x="17624" y="693"/>
                  <a:pt x="17715" y="825"/>
                  <a:pt x="17715" y="978"/>
                </a:cubicBezTo>
                <a:cubicBezTo>
                  <a:pt x="17715" y="1181"/>
                  <a:pt x="17563" y="1333"/>
                  <a:pt x="17360" y="1333"/>
                </a:cubicBezTo>
                <a:cubicBezTo>
                  <a:pt x="17166" y="1333"/>
                  <a:pt x="17003" y="1181"/>
                  <a:pt x="17003" y="978"/>
                </a:cubicBezTo>
                <a:cubicBezTo>
                  <a:pt x="17003" y="845"/>
                  <a:pt x="17085" y="723"/>
                  <a:pt x="17207" y="662"/>
                </a:cubicBezTo>
                <a:lnTo>
                  <a:pt x="17207" y="1"/>
                </a:lnTo>
                <a:lnTo>
                  <a:pt x="15569" y="1"/>
                </a:lnTo>
                <a:lnTo>
                  <a:pt x="15467" y="641"/>
                </a:lnTo>
                <a:cubicBezTo>
                  <a:pt x="15599" y="693"/>
                  <a:pt x="15701" y="825"/>
                  <a:pt x="15701" y="978"/>
                </a:cubicBezTo>
                <a:cubicBezTo>
                  <a:pt x="15701" y="1181"/>
                  <a:pt x="15538" y="1333"/>
                  <a:pt x="15345" y="1333"/>
                </a:cubicBezTo>
                <a:cubicBezTo>
                  <a:pt x="15142" y="1333"/>
                  <a:pt x="14988" y="1181"/>
                  <a:pt x="14988" y="978"/>
                </a:cubicBezTo>
                <a:cubicBezTo>
                  <a:pt x="14988" y="845"/>
                  <a:pt x="15070" y="723"/>
                  <a:pt x="15182" y="662"/>
                </a:cubicBezTo>
                <a:lnTo>
                  <a:pt x="15182" y="1"/>
                </a:lnTo>
                <a:lnTo>
                  <a:pt x="13544" y="1"/>
                </a:lnTo>
                <a:lnTo>
                  <a:pt x="13452" y="641"/>
                </a:lnTo>
                <a:cubicBezTo>
                  <a:pt x="13584" y="693"/>
                  <a:pt x="13686" y="825"/>
                  <a:pt x="13686" y="978"/>
                </a:cubicBezTo>
                <a:cubicBezTo>
                  <a:pt x="13686" y="1181"/>
                  <a:pt x="13523" y="1333"/>
                  <a:pt x="13330" y="1333"/>
                </a:cubicBezTo>
                <a:cubicBezTo>
                  <a:pt x="13127" y="1333"/>
                  <a:pt x="12964" y="1181"/>
                  <a:pt x="12964" y="978"/>
                </a:cubicBezTo>
                <a:cubicBezTo>
                  <a:pt x="12964" y="845"/>
                  <a:pt x="13055" y="723"/>
                  <a:pt x="13168" y="662"/>
                </a:cubicBezTo>
                <a:lnTo>
                  <a:pt x="13168" y="1"/>
                </a:lnTo>
                <a:lnTo>
                  <a:pt x="11529" y="1"/>
                </a:lnTo>
                <a:lnTo>
                  <a:pt x="11427" y="641"/>
                </a:lnTo>
                <a:cubicBezTo>
                  <a:pt x="11570" y="693"/>
                  <a:pt x="11671" y="825"/>
                  <a:pt x="11671" y="978"/>
                </a:cubicBezTo>
                <a:cubicBezTo>
                  <a:pt x="11671" y="1181"/>
                  <a:pt x="11509" y="1333"/>
                  <a:pt x="11305" y="1333"/>
                </a:cubicBezTo>
                <a:cubicBezTo>
                  <a:pt x="11112" y="1333"/>
                  <a:pt x="10949" y="1181"/>
                  <a:pt x="10949" y="978"/>
                </a:cubicBezTo>
                <a:cubicBezTo>
                  <a:pt x="10949" y="845"/>
                  <a:pt x="11031" y="723"/>
                  <a:pt x="11153" y="662"/>
                </a:cubicBezTo>
                <a:lnTo>
                  <a:pt x="11153" y="1"/>
                </a:lnTo>
                <a:lnTo>
                  <a:pt x="9514" y="1"/>
                </a:lnTo>
                <a:lnTo>
                  <a:pt x="9413" y="641"/>
                </a:lnTo>
                <a:cubicBezTo>
                  <a:pt x="9555" y="693"/>
                  <a:pt x="9647" y="825"/>
                  <a:pt x="9647" y="978"/>
                </a:cubicBezTo>
                <a:cubicBezTo>
                  <a:pt x="9647" y="1181"/>
                  <a:pt x="9494" y="1333"/>
                  <a:pt x="9290" y="1333"/>
                </a:cubicBezTo>
                <a:cubicBezTo>
                  <a:pt x="9098" y="1333"/>
                  <a:pt x="8935" y="1181"/>
                  <a:pt x="8935" y="978"/>
                </a:cubicBezTo>
                <a:cubicBezTo>
                  <a:pt x="8935" y="845"/>
                  <a:pt x="9016" y="723"/>
                  <a:pt x="9138" y="662"/>
                </a:cubicBezTo>
                <a:lnTo>
                  <a:pt x="9138" y="1"/>
                </a:lnTo>
                <a:lnTo>
                  <a:pt x="7500" y="1"/>
                </a:lnTo>
                <a:lnTo>
                  <a:pt x="7398" y="641"/>
                </a:lnTo>
                <a:cubicBezTo>
                  <a:pt x="7531" y="693"/>
                  <a:pt x="7632" y="825"/>
                  <a:pt x="7632" y="978"/>
                </a:cubicBezTo>
                <a:cubicBezTo>
                  <a:pt x="7632" y="1181"/>
                  <a:pt x="7470" y="1333"/>
                  <a:pt x="7276" y="1333"/>
                </a:cubicBezTo>
                <a:cubicBezTo>
                  <a:pt x="7083" y="1333"/>
                  <a:pt x="6920" y="1181"/>
                  <a:pt x="6920" y="978"/>
                </a:cubicBezTo>
                <a:cubicBezTo>
                  <a:pt x="6920" y="845"/>
                  <a:pt x="7001" y="723"/>
                  <a:pt x="7113" y="662"/>
                </a:cubicBezTo>
                <a:lnTo>
                  <a:pt x="7113" y="1"/>
                </a:lnTo>
                <a:lnTo>
                  <a:pt x="5475" y="1"/>
                </a:lnTo>
                <a:lnTo>
                  <a:pt x="5383" y="641"/>
                </a:lnTo>
                <a:cubicBezTo>
                  <a:pt x="5516" y="693"/>
                  <a:pt x="5618" y="825"/>
                  <a:pt x="5618" y="978"/>
                </a:cubicBezTo>
                <a:cubicBezTo>
                  <a:pt x="5618" y="1181"/>
                  <a:pt x="5455" y="1333"/>
                  <a:pt x="5261" y="1333"/>
                </a:cubicBezTo>
                <a:cubicBezTo>
                  <a:pt x="5058" y="1333"/>
                  <a:pt x="4905" y="1181"/>
                  <a:pt x="4905" y="978"/>
                </a:cubicBezTo>
                <a:cubicBezTo>
                  <a:pt x="4905" y="845"/>
                  <a:pt x="4987" y="723"/>
                  <a:pt x="5098" y="662"/>
                </a:cubicBezTo>
                <a:lnTo>
                  <a:pt x="5098" y="1"/>
                </a:lnTo>
                <a:lnTo>
                  <a:pt x="3461" y="1"/>
                </a:lnTo>
                <a:lnTo>
                  <a:pt x="3369" y="641"/>
                </a:lnTo>
                <a:cubicBezTo>
                  <a:pt x="3501" y="693"/>
                  <a:pt x="3603" y="825"/>
                  <a:pt x="3603" y="978"/>
                </a:cubicBezTo>
                <a:cubicBezTo>
                  <a:pt x="3603" y="1181"/>
                  <a:pt x="3440" y="1333"/>
                  <a:pt x="3246" y="1333"/>
                </a:cubicBezTo>
                <a:cubicBezTo>
                  <a:pt x="3043" y="1333"/>
                  <a:pt x="2880" y="1181"/>
                  <a:pt x="2880" y="978"/>
                </a:cubicBezTo>
                <a:cubicBezTo>
                  <a:pt x="2880" y="845"/>
                  <a:pt x="2962" y="723"/>
                  <a:pt x="3084" y="662"/>
                </a:cubicBezTo>
                <a:lnTo>
                  <a:pt x="3084" y="1"/>
                </a:lnTo>
                <a:lnTo>
                  <a:pt x="1446" y="1"/>
                </a:lnTo>
                <a:lnTo>
                  <a:pt x="1344" y="641"/>
                </a:lnTo>
                <a:cubicBezTo>
                  <a:pt x="1487" y="693"/>
                  <a:pt x="1588" y="825"/>
                  <a:pt x="1588" y="978"/>
                </a:cubicBezTo>
                <a:cubicBezTo>
                  <a:pt x="1588" y="1181"/>
                  <a:pt x="1426" y="1333"/>
                  <a:pt x="1222" y="1333"/>
                </a:cubicBezTo>
                <a:cubicBezTo>
                  <a:pt x="1028" y="1333"/>
                  <a:pt x="865" y="1181"/>
                  <a:pt x="865" y="978"/>
                </a:cubicBezTo>
                <a:cubicBezTo>
                  <a:pt x="865" y="845"/>
                  <a:pt x="947" y="723"/>
                  <a:pt x="1069" y="662"/>
                </a:cubicBezTo>
                <a:lnTo>
                  <a:pt x="106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44"/>
          <p:cNvSpPr/>
          <p:nvPr/>
        </p:nvSpPr>
        <p:spPr>
          <a:xfrm rot="1740461">
            <a:off x="7957114" y="1598867"/>
            <a:ext cx="2269714" cy="1475484"/>
          </a:xfrm>
          <a:custGeom>
            <a:rect b="b" l="l" r="r" t="t"/>
            <a:pathLst>
              <a:path extrusionOk="0" h="11133" w="17126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7" name="Google Shape;50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7456841">
            <a:off x="-214678" y="4097816"/>
            <a:ext cx="1191503" cy="18684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508" name="Google Shape;508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495850">
            <a:off x="2473045" y="4135390"/>
            <a:ext cx="3323963" cy="14104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509" name="Google Shape;509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363917">
            <a:off x="4681512" y="-835236"/>
            <a:ext cx="1473648" cy="14736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510" name="Google Shape;510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33050" y="3903825"/>
            <a:ext cx="1718287" cy="14254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511" name="Google Shape;511;p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 rot="7059072">
            <a:off x="8566802" y="-182012"/>
            <a:ext cx="1060374" cy="107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3" name="Google Shape;513;p44"/>
          <p:cNvGrpSpPr/>
          <p:nvPr/>
        </p:nvGrpSpPr>
        <p:grpSpPr>
          <a:xfrm>
            <a:off x="109590" y="57548"/>
            <a:ext cx="925554" cy="808345"/>
            <a:chOff x="4318300" y="2960450"/>
            <a:chExt cx="161050" cy="106625"/>
          </a:xfrm>
        </p:grpSpPr>
        <p:sp>
          <p:nvSpPr>
            <p:cNvPr id="514" name="Google Shape;514;p44"/>
            <p:cNvSpPr/>
            <p:nvPr/>
          </p:nvSpPr>
          <p:spPr>
            <a:xfrm>
              <a:off x="4318300" y="2960450"/>
              <a:ext cx="153675" cy="106625"/>
            </a:xfrm>
            <a:custGeom>
              <a:rect b="b" l="l" r="r" t="t"/>
              <a:pathLst>
                <a:path extrusionOk="0" h="4265" w="6147">
                  <a:moveTo>
                    <a:pt x="5586" y="1"/>
                  </a:moveTo>
                  <a:lnTo>
                    <a:pt x="3888" y="785"/>
                  </a:lnTo>
                  <a:lnTo>
                    <a:pt x="3205" y="1100"/>
                  </a:lnTo>
                  <a:lnTo>
                    <a:pt x="6146" y="1100"/>
                  </a:lnTo>
                  <a:lnTo>
                    <a:pt x="6126" y="1079"/>
                  </a:lnTo>
                  <a:lnTo>
                    <a:pt x="6106" y="856"/>
                  </a:lnTo>
                  <a:lnTo>
                    <a:pt x="5862" y="663"/>
                  </a:lnTo>
                  <a:lnTo>
                    <a:pt x="5932" y="469"/>
                  </a:lnTo>
                  <a:lnTo>
                    <a:pt x="5719" y="388"/>
                  </a:lnTo>
                  <a:lnTo>
                    <a:pt x="5821" y="235"/>
                  </a:lnTo>
                  <a:lnTo>
                    <a:pt x="5647" y="134"/>
                  </a:lnTo>
                  <a:lnTo>
                    <a:pt x="5586" y="1"/>
                  </a:lnTo>
                  <a:close/>
                  <a:moveTo>
                    <a:pt x="1547" y="1863"/>
                  </a:moveTo>
                  <a:lnTo>
                    <a:pt x="1" y="2585"/>
                  </a:lnTo>
                  <a:lnTo>
                    <a:pt x="62" y="2718"/>
                  </a:lnTo>
                  <a:lnTo>
                    <a:pt x="21" y="2911"/>
                  </a:lnTo>
                  <a:lnTo>
                    <a:pt x="214" y="2931"/>
                  </a:lnTo>
                  <a:lnTo>
                    <a:pt x="133" y="3145"/>
                  </a:lnTo>
                  <a:lnTo>
                    <a:pt x="326" y="3216"/>
                  </a:lnTo>
                  <a:lnTo>
                    <a:pt x="316" y="3532"/>
                  </a:lnTo>
                  <a:lnTo>
                    <a:pt x="479" y="3695"/>
                  </a:lnTo>
                  <a:lnTo>
                    <a:pt x="479" y="3888"/>
                  </a:lnTo>
                  <a:lnTo>
                    <a:pt x="632" y="4000"/>
                  </a:lnTo>
                  <a:lnTo>
                    <a:pt x="652" y="4265"/>
                  </a:lnTo>
                  <a:lnTo>
                    <a:pt x="1547" y="3847"/>
                  </a:lnTo>
                  <a:lnTo>
                    <a:pt x="1547" y="1863"/>
                  </a:lnTo>
                  <a:close/>
                </a:path>
              </a:pathLst>
            </a:custGeom>
            <a:solidFill>
              <a:srgbClr val="A88A64">
                <a:alpha val="3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44"/>
            <p:cNvSpPr/>
            <p:nvPr/>
          </p:nvSpPr>
          <p:spPr>
            <a:xfrm>
              <a:off x="4356975" y="2987925"/>
              <a:ext cx="122375" cy="68725"/>
            </a:xfrm>
            <a:custGeom>
              <a:rect b="b" l="l" r="r" t="t"/>
              <a:pathLst>
                <a:path extrusionOk="0" h="2749" w="4895">
                  <a:moveTo>
                    <a:pt x="1658" y="1"/>
                  </a:moveTo>
                  <a:lnTo>
                    <a:pt x="153" y="703"/>
                  </a:lnTo>
                  <a:lnTo>
                    <a:pt x="0" y="764"/>
                  </a:lnTo>
                  <a:lnTo>
                    <a:pt x="0" y="2748"/>
                  </a:lnTo>
                  <a:lnTo>
                    <a:pt x="905" y="2331"/>
                  </a:lnTo>
                  <a:lnTo>
                    <a:pt x="3094" y="1314"/>
                  </a:lnTo>
                  <a:lnTo>
                    <a:pt x="4894" y="479"/>
                  </a:lnTo>
                  <a:lnTo>
                    <a:pt x="4701" y="296"/>
                  </a:lnTo>
                  <a:lnTo>
                    <a:pt x="4722" y="113"/>
                  </a:lnTo>
                  <a:lnTo>
                    <a:pt x="4599" y="1"/>
                  </a:lnTo>
                  <a:close/>
                </a:path>
              </a:pathLst>
            </a:custGeom>
            <a:solidFill>
              <a:srgbClr val="A88A64">
                <a:alpha val="3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6" name="Google Shape;516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9pPr>
          </a:lstStyle>
          <a:p/>
        </p:txBody>
      </p:sp>
      <p:pic>
        <p:nvPicPr>
          <p:cNvPr id="517" name="Google Shape;517;p4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962424">
            <a:off x="-25437" y="4451245"/>
            <a:ext cx="1195627" cy="473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3523197">
            <a:off x="6052461" y="-674205"/>
            <a:ext cx="581237" cy="1476886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8"/>
          <p:cNvSpPr/>
          <p:nvPr/>
        </p:nvSpPr>
        <p:spPr>
          <a:xfrm flipH="1" rot="-1740482">
            <a:off x="-803473" y="-812629"/>
            <a:ext cx="2235697" cy="1453347"/>
          </a:xfrm>
          <a:custGeom>
            <a:rect b="b" l="l" r="r" t="t"/>
            <a:pathLst>
              <a:path extrusionOk="0" h="11133" w="17126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" name="Google Shape;4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64959" y="1130150"/>
            <a:ext cx="549015" cy="84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7394525" y="-370090"/>
            <a:ext cx="1517076" cy="12585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51" name="Google Shape;51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2404362">
            <a:off x="-527997" y="3655943"/>
            <a:ext cx="1209273" cy="189631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sp>
        <p:nvSpPr>
          <p:cNvPr id="52" name="Google Shape;52;p18"/>
          <p:cNvSpPr/>
          <p:nvPr/>
        </p:nvSpPr>
        <p:spPr>
          <a:xfrm rot="4780752">
            <a:off x="8221231" y="-39842"/>
            <a:ext cx="1587780" cy="912550"/>
          </a:xfrm>
          <a:custGeom>
            <a:rect b="b" l="l" r="r" t="t"/>
            <a:pathLst>
              <a:path extrusionOk="0" h="12364" w="20606">
                <a:moveTo>
                  <a:pt x="1" y="1"/>
                </a:moveTo>
                <a:lnTo>
                  <a:pt x="1" y="12221"/>
                </a:lnTo>
                <a:lnTo>
                  <a:pt x="133" y="12302"/>
                </a:lnTo>
                <a:lnTo>
                  <a:pt x="357" y="12180"/>
                </a:lnTo>
                <a:lnTo>
                  <a:pt x="571" y="12089"/>
                </a:lnTo>
                <a:lnTo>
                  <a:pt x="804" y="12129"/>
                </a:lnTo>
                <a:lnTo>
                  <a:pt x="1059" y="12363"/>
                </a:lnTo>
                <a:lnTo>
                  <a:pt x="1263" y="12058"/>
                </a:lnTo>
                <a:lnTo>
                  <a:pt x="1517" y="12322"/>
                </a:lnTo>
                <a:lnTo>
                  <a:pt x="1731" y="12191"/>
                </a:lnTo>
                <a:lnTo>
                  <a:pt x="1944" y="12037"/>
                </a:lnTo>
                <a:lnTo>
                  <a:pt x="2168" y="11936"/>
                </a:lnTo>
                <a:lnTo>
                  <a:pt x="2402" y="11997"/>
                </a:lnTo>
                <a:lnTo>
                  <a:pt x="2626" y="11926"/>
                </a:lnTo>
                <a:lnTo>
                  <a:pt x="2870" y="12160"/>
                </a:lnTo>
                <a:lnTo>
                  <a:pt x="3094" y="12078"/>
                </a:lnTo>
                <a:lnTo>
                  <a:pt x="3328" y="12129"/>
                </a:lnTo>
                <a:lnTo>
                  <a:pt x="3531" y="11906"/>
                </a:lnTo>
                <a:lnTo>
                  <a:pt x="3776" y="12048"/>
                </a:lnTo>
                <a:lnTo>
                  <a:pt x="3969" y="11682"/>
                </a:lnTo>
                <a:lnTo>
                  <a:pt x="4223" y="11906"/>
                </a:lnTo>
                <a:lnTo>
                  <a:pt x="4458" y="11915"/>
                </a:lnTo>
                <a:lnTo>
                  <a:pt x="4671" y="11834"/>
                </a:lnTo>
                <a:lnTo>
                  <a:pt x="4895" y="11743"/>
                </a:lnTo>
                <a:lnTo>
                  <a:pt x="5139" y="11915"/>
                </a:lnTo>
                <a:lnTo>
                  <a:pt x="5363" y="11875"/>
                </a:lnTo>
                <a:lnTo>
                  <a:pt x="5566" y="11600"/>
                </a:lnTo>
                <a:lnTo>
                  <a:pt x="5801" y="11621"/>
                </a:lnTo>
                <a:lnTo>
                  <a:pt x="6034" y="11702"/>
                </a:lnTo>
                <a:lnTo>
                  <a:pt x="6248" y="11519"/>
                </a:lnTo>
                <a:lnTo>
                  <a:pt x="6482" y="11560"/>
                </a:lnTo>
                <a:lnTo>
                  <a:pt x="6717" y="11661"/>
                </a:lnTo>
                <a:lnTo>
                  <a:pt x="6950" y="11641"/>
                </a:lnTo>
                <a:lnTo>
                  <a:pt x="7164" y="11508"/>
                </a:lnTo>
                <a:lnTo>
                  <a:pt x="7398" y="11590"/>
                </a:lnTo>
                <a:lnTo>
                  <a:pt x="7622" y="11488"/>
                </a:lnTo>
                <a:lnTo>
                  <a:pt x="7856" y="11519"/>
                </a:lnTo>
                <a:lnTo>
                  <a:pt x="8069" y="11407"/>
                </a:lnTo>
                <a:lnTo>
                  <a:pt x="8304" y="11417"/>
                </a:lnTo>
                <a:lnTo>
                  <a:pt x="8507" y="11244"/>
                </a:lnTo>
                <a:lnTo>
                  <a:pt x="8761" y="11417"/>
                </a:lnTo>
                <a:lnTo>
                  <a:pt x="8965" y="11162"/>
                </a:lnTo>
                <a:lnTo>
                  <a:pt x="9209" y="11325"/>
                </a:lnTo>
                <a:lnTo>
                  <a:pt x="9443" y="11407"/>
                </a:lnTo>
                <a:lnTo>
                  <a:pt x="9647" y="11203"/>
                </a:lnTo>
                <a:lnTo>
                  <a:pt x="9891" y="11305"/>
                </a:lnTo>
                <a:lnTo>
                  <a:pt x="10125" y="11315"/>
                </a:lnTo>
                <a:lnTo>
                  <a:pt x="10319" y="11051"/>
                </a:lnTo>
                <a:lnTo>
                  <a:pt x="10573" y="11223"/>
                </a:lnTo>
                <a:lnTo>
                  <a:pt x="10796" y="11173"/>
                </a:lnTo>
                <a:lnTo>
                  <a:pt x="11000" y="10929"/>
                </a:lnTo>
                <a:lnTo>
                  <a:pt x="11234" y="10990"/>
                </a:lnTo>
                <a:lnTo>
                  <a:pt x="11468" y="11010"/>
                </a:lnTo>
                <a:lnTo>
                  <a:pt x="11702" y="11061"/>
                </a:lnTo>
                <a:lnTo>
                  <a:pt x="11947" y="11203"/>
                </a:lnTo>
                <a:lnTo>
                  <a:pt x="12160" y="11061"/>
                </a:lnTo>
                <a:lnTo>
                  <a:pt x="12384" y="11010"/>
                </a:lnTo>
                <a:lnTo>
                  <a:pt x="12628" y="11173"/>
                </a:lnTo>
                <a:lnTo>
                  <a:pt x="12822" y="10837"/>
                </a:lnTo>
                <a:lnTo>
                  <a:pt x="13035" y="10715"/>
                </a:lnTo>
                <a:lnTo>
                  <a:pt x="13269" y="10786"/>
                </a:lnTo>
                <a:lnTo>
                  <a:pt x="13493" y="10725"/>
                </a:lnTo>
                <a:lnTo>
                  <a:pt x="13758" y="11010"/>
                </a:lnTo>
                <a:lnTo>
                  <a:pt x="13982" y="10979"/>
                </a:lnTo>
                <a:lnTo>
                  <a:pt x="14205" y="10929"/>
                </a:lnTo>
                <a:lnTo>
                  <a:pt x="14429" y="10868"/>
                </a:lnTo>
                <a:lnTo>
                  <a:pt x="14653" y="10837"/>
                </a:lnTo>
                <a:lnTo>
                  <a:pt x="14857" y="10633"/>
                </a:lnTo>
                <a:lnTo>
                  <a:pt x="15101" y="10746"/>
                </a:lnTo>
                <a:lnTo>
                  <a:pt x="15334" y="10847"/>
                </a:lnTo>
                <a:lnTo>
                  <a:pt x="15549" y="10633"/>
                </a:lnTo>
                <a:lnTo>
                  <a:pt x="15793" y="10796"/>
                </a:lnTo>
                <a:lnTo>
                  <a:pt x="16006" y="10694"/>
                </a:lnTo>
                <a:lnTo>
                  <a:pt x="16240" y="10746"/>
                </a:lnTo>
                <a:lnTo>
                  <a:pt x="16454" y="10532"/>
                </a:lnTo>
                <a:lnTo>
                  <a:pt x="16698" y="10685"/>
                </a:lnTo>
                <a:lnTo>
                  <a:pt x="16892" y="10328"/>
                </a:lnTo>
                <a:lnTo>
                  <a:pt x="17136" y="10522"/>
                </a:lnTo>
                <a:lnTo>
                  <a:pt x="17349" y="10400"/>
                </a:lnTo>
                <a:lnTo>
                  <a:pt x="17573" y="10308"/>
                </a:lnTo>
                <a:lnTo>
                  <a:pt x="17807" y="10369"/>
                </a:lnTo>
                <a:lnTo>
                  <a:pt x="18052" y="10471"/>
                </a:lnTo>
                <a:lnTo>
                  <a:pt x="18255" y="10237"/>
                </a:lnTo>
                <a:lnTo>
                  <a:pt x="18489" y="10278"/>
                </a:lnTo>
                <a:lnTo>
                  <a:pt x="18733" y="10430"/>
                </a:lnTo>
                <a:lnTo>
                  <a:pt x="18957" y="10379"/>
                </a:lnTo>
                <a:lnTo>
                  <a:pt x="19171" y="10226"/>
                </a:lnTo>
                <a:lnTo>
                  <a:pt x="19395" y="10206"/>
                </a:lnTo>
                <a:lnTo>
                  <a:pt x="19628" y="10247"/>
                </a:lnTo>
                <a:lnTo>
                  <a:pt x="19832" y="10043"/>
                </a:lnTo>
                <a:lnTo>
                  <a:pt x="20087" y="10237"/>
                </a:lnTo>
                <a:lnTo>
                  <a:pt x="20290" y="10054"/>
                </a:lnTo>
                <a:lnTo>
                  <a:pt x="20534" y="10125"/>
                </a:lnTo>
                <a:lnTo>
                  <a:pt x="20605" y="10176"/>
                </a:lnTo>
                <a:lnTo>
                  <a:pt x="20605" y="1"/>
                </a:lnTo>
                <a:lnTo>
                  <a:pt x="19598" y="1"/>
                </a:lnTo>
                <a:lnTo>
                  <a:pt x="19496" y="641"/>
                </a:lnTo>
                <a:cubicBezTo>
                  <a:pt x="19639" y="693"/>
                  <a:pt x="19730" y="825"/>
                  <a:pt x="19730" y="978"/>
                </a:cubicBezTo>
                <a:cubicBezTo>
                  <a:pt x="19730" y="1181"/>
                  <a:pt x="19578" y="1333"/>
                  <a:pt x="19374" y="1333"/>
                </a:cubicBezTo>
                <a:cubicBezTo>
                  <a:pt x="19181" y="1333"/>
                  <a:pt x="19018" y="1181"/>
                  <a:pt x="19018" y="978"/>
                </a:cubicBezTo>
                <a:cubicBezTo>
                  <a:pt x="19018" y="845"/>
                  <a:pt x="19099" y="723"/>
                  <a:pt x="19221" y="662"/>
                </a:cubicBezTo>
                <a:lnTo>
                  <a:pt x="19221" y="1"/>
                </a:lnTo>
                <a:lnTo>
                  <a:pt x="17584" y="1"/>
                </a:lnTo>
                <a:lnTo>
                  <a:pt x="17482" y="641"/>
                </a:lnTo>
                <a:cubicBezTo>
                  <a:pt x="17624" y="693"/>
                  <a:pt x="17715" y="825"/>
                  <a:pt x="17715" y="978"/>
                </a:cubicBezTo>
                <a:cubicBezTo>
                  <a:pt x="17715" y="1181"/>
                  <a:pt x="17563" y="1333"/>
                  <a:pt x="17360" y="1333"/>
                </a:cubicBezTo>
                <a:cubicBezTo>
                  <a:pt x="17166" y="1333"/>
                  <a:pt x="17003" y="1181"/>
                  <a:pt x="17003" y="978"/>
                </a:cubicBezTo>
                <a:cubicBezTo>
                  <a:pt x="17003" y="845"/>
                  <a:pt x="17085" y="723"/>
                  <a:pt x="17207" y="662"/>
                </a:cubicBezTo>
                <a:lnTo>
                  <a:pt x="17207" y="1"/>
                </a:lnTo>
                <a:lnTo>
                  <a:pt x="15569" y="1"/>
                </a:lnTo>
                <a:lnTo>
                  <a:pt x="15467" y="641"/>
                </a:lnTo>
                <a:cubicBezTo>
                  <a:pt x="15599" y="693"/>
                  <a:pt x="15701" y="825"/>
                  <a:pt x="15701" y="978"/>
                </a:cubicBezTo>
                <a:cubicBezTo>
                  <a:pt x="15701" y="1181"/>
                  <a:pt x="15538" y="1333"/>
                  <a:pt x="15345" y="1333"/>
                </a:cubicBezTo>
                <a:cubicBezTo>
                  <a:pt x="15142" y="1333"/>
                  <a:pt x="14988" y="1181"/>
                  <a:pt x="14988" y="978"/>
                </a:cubicBezTo>
                <a:cubicBezTo>
                  <a:pt x="14988" y="845"/>
                  <a:pt x="15070" y="723"/>
                  <a:pt x="15182" y="662"/>
                </a:cubicBezTo>
                <a:lnTo>
                  <a:pt x="15182" y="1"/>
                </a:lnTo>
                <a:lnTo>
                  <a:pt x="13544" y="1"/>
                </a:lnTo>
                <a:lnTo>
                  <a:pt x="13452" y="641"/>
                </a:lnTo>
                <a:cubicBezTo>
                  <a:pt x="13584" y="693"/>
                  <a:pt x="13686" y="825"/>
                  <a:pt x="13686" y="978"/>
                </a:cubicBezTo>
                <a:cubicBezTo>
                  <a:pt x="13686" y="1181"/>
                  <a:pt x="13523" y="1333"/>
                  <a:pt x="13330" y="1333"/>
                </a:cubicBezTo>
                <a:cubicBezTo>
                  <a:pt x="13127" y="1333"/>
                  <a:pt x="12964" y="1181"/>
                  <a:pt x="12964" y="978"/>
                </a:cubicBezTo>
                <a:cubicBezTo>
                  <a:pt x="12964" y="845"/>
                  <a:pt x="13055" y="723"/>
                  <a:pt x="13168" y="662"/>
                </a:cubicBezTo>
                <a:lnTo>
                  <a:pt x="13168" y="1"/>
                </a:lnTo>
                <a:lnTo>
                  <a:pt x="11529" y="1"/>
                </a:lnTo>
                <a:lnTo>
                  <a:pt x="11427" y="641"/>
                </a:lnTo>
                <a:cubicBezTo>
                  <a:pt x="11570" y="693"/>
                  <a:pt x="11671" y="825"/>
                  <a:pt x="11671" y="978"/>
                </a:cubicBezTo>
                <a:cubicBezTo>
                  <a:pt x="11671" y="1181"/>
                  <a:pt x="11509" y="1333"/>
                  <a:pt x="11305" y="1333"/>
                </a:cubicBezTo>
                <a:cubicBezTo>
                  <a:pt x="11112" y="1333"/>
                  <a:pt x="10949" y="1181"/>
                  <a:pt x="10949" y="978"/>
                </a:cubicBezTo>
                <a:cubicBezTo>
                  <a:pt x="10949" y="845"/>
                  <a:pt x="11031" y="723"/>
                  <a:pt x="11153" y="662"/>
                </a:cubicBezTo>
                <a:lnTo>
                  <a:pt x="11153" y="1"/>
                </a:lnTo>
                <a:lnTo>
                  <a:pt x="9514" y="1"/>
                </a:lnTo>
                <a:lnTo>
                  <a:pt x="9413" y="641"/>
                </a:lnTo>
                <a:cubicBezTo>
                  <a:pt x="9555" y="693"/>
                  <a:pt x="9647" y="825"/>
                  <a:pt x="9647" y="978"/>
                </a:cubicBezTo>
                <a:cubicBezTo>
                  <a:pt x="9647" y="1181"/>
                  <a:pt x="9494" y="1333"/>
                  <a:pt x="9290" y="1333"/>
                </a:cubicBezTo>
                <a:cubicBezTo>
                  <a:pt x="9098" y="1333"/>
                  <a:pt x="8935" y="1181"/>
                  <a:pt x="8935" y="978"/>
                </a:cubicBezTo>
                <a:cubicBezTo>
                  <a:pt x="8935" y="845"/>
                  <a:pt x="9016" y="723"/>
                  <a:pt x="9138" y="662"/>
                </a:cubicBezTo>
                <a:lnTo>
                  <a:pt x="9138" y="1"/>
                </a:lnTo>
                <a:lnTo>
                  <a:pt x="7500" y="1"/>
                </a:lnTo>
                <a:lnTo>
                  <a:pt x="7398" y="641"/>
                </a:lnTo>
                <a:cubicBezTo>
                  <a:pt x="7531" y="693"/>
                  <a:pt x="7632" y="825"/>
                  <a:pt x="7632" y="978"/>
                </a:cubicBezTo>
                <a:cubicBezTo>
                  <a:pt x="7632" y="1181"/>
                  <a:pt x="7470" y="1333"/>
                  <a:pt x="7276" y="1333"/>
                </a:cubicBezTo>
                <a:cubicBezTo>
                  <a:pt x="7083" y="1333"/>
                  <a:pt x="6920" y="1181"/>
                  <a:pt x="6920" y="978"/>
                </a:cubicBezTo>
                <a:cubicBezTo>
                  <a:pt x="6920" y="845"/>
                  <a:pt x="7001" y="723"/>
                  <a:pt x="7113" y="662"/>
                </a:cubicBezTo>
                <a:lnTo>
                  <a:pt x="7113" y="1"/>
                </a:lnTo>
                <a:lnTo>
                  <a:pt x="5475" y="1"/>
                </a:lnTo>
                <a:lnTo>
                  <a:pt x="5383" y="641"/>
                </a:lnTo>
                <a:cubicBezTo>
                  <a:pt x="5516" y="693"/>
                  <a:pt x="5618" y="825"/>
                  <a:pt x="5618" y="978"/>
                </a:cubicBezTo>
                <a:cubicBezTo>
                  <a:pt x="5618" y="1181"/>
                  <a:pt x="5455" y="1333"/>
                  <a:pt x="5261" y="1333"/>
                </a:cubicBezTo>
                <a:cubicBezTo>
                  <a:pt x="5058" y="1333"/>
                  <a:pt x="4905" y="1181"/>
                  <a:pt x="4905" y="978"/>
                </a:cubicBezTo>
                <a:cubicBezTo>
                  <a:pt x="4905" y="845"/>
                  <a:pt x="4987" y="723"/>
                  <a:pt x="5098" y="662"/>
                </a:cubicBezTo>
                <a:lnTo>
                  <a:pt x="5098" y="1"/>
                </a:lnTo>
                <a:lnTo>
                  <a:pt x="3461" y="1"/>
                </a:lnTo>
                <a:lnTo>
                  <a:pt x="3369" y="641"/>
                </a:lnTo>
                <a:cubicBezTo>
                  <a:pt x="3501" y="693"/>
                  <a:pt x="3603" y="825"/>
                  <a:pt x="3603" y="978"/>
                </a:cubicBezTo>
                <a:cubicBezTo>
                  <a:pt x="3603" y="1181"/>
                  <a:pt x="3440" y="1333"/>
                  <a:pt x="3246" y="1333"/>
                </a:cubicBezTo>
                <a:cubicBezTo>
                  <a:pt x="3043" y="1333"/>
                  <a:pt x="2880" y="1181"/>
                  <a:pt x="2880" y="978"/>
                </a:cubicBezTo>
                <a:cubicBezTo>
                  <a:pt x="2880" y="845"/>
                  <a:pt x="2962" y="723"/>
                  <a:pt x="3084" y="662"/>
                </a:cubicBezTo>
                <a:lnTo>
                  <a:pt x="3084" y="1"/>
                </a:lnTo>
                <a:lnTo>
                  <a:pt x="1446" y="1"/>
                </a:lnTo>
                <a:lnTo>
                  <a:pt x="1344" y="641"/>
                </a:lnTo>
                <a:cubicBezTo>
                  <a:pt x="1487" y="693"/>
                  <a:pt x="1588" y="825"/>
                  <a:pt x="1588" y="978"/>
                </a:cubicBezTo>
                <a:cubicBezTo>
                  <a:pt x="1588" y="1181"/>
                  <a:pt x="1426" y="1333"/>
                  <a:pt x="1222" y="1333"/>
                </a:cubicBezTo>
                <a:cubicBezTo>
                  <a:pt x="1028" y="1333"/>
                  <a:pt x="865" y="1181"/>
                  <a:pt x="865" y="978"/>
                </a:cubicBezTo>
                <a:cubicBezTo>
                  <a:pt x="865" y="845"/>
                  <a:pt x="947" y="723"/>
                  <a:pt x="1069" y="662"/>
                </a:cubicBezTo>
                <a:lnTo>
                  <a:pt x="106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 rot="749896">
            <a:off x="-238903" y="1593160"/>
            <a:ext cx="452954" cy="94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1750344">
            <a:off x="8001625" y="4580247"/>
            <a:ext cx="1182250" cy="46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9pPr>
          </a:lstStyle>
          <a:p/>
        </p:txBody>
      </p:sp>
      <p:grpSp>
        <p:nvGrpSpPr>
          <p:cNvPr id="58" name="Google Shape;58;p18"/>
          <p:cNvGrpSpPr/>
          <p:nvPr/>
        </p:nvGrpSpPr>
        <p:grpSpPr>
          <a:xfrm flipH="1" rot="-7038788">
            <a:off x="8301284" y="1204874"/>
            <a:ext cx="259238" cy="211614"/>
            <a:chOff x="4318975" y="1773456"/>
            <a:chExt cx="254825" cy="207984"/>
          </a:xfrm>
        </p:grpSpPr>
        <p:sp>
          <p:nvSpPr>
            <p:cNvPr id="59" name="Google Shape;59;p18"/>
            <p:cNvSpPr/>
            <p:nvPr/>
          </p:nvSpPr>
          <p:spPr>
            <a:xfrm>
              <a:off x="4397850" y="1791425"/>
              <a:ext cx="175950" cy="177425"/>
            </a:xfrm>
            <a:custGeom>
              <a:rect b="b" l="l" r="r" t="t"/>
              <a:pathLst>
                <a:path extrusionOk="0" h="7097" w="7038">
                  <a:moveTo>
                    <a:pt x="4501" y="0"/>
                  </a:moveTo>
                  <a:cubicBezTo>
                    <a:pt x="1953" y="0"/>
                    <a:pt x="1" y="2251"/>
                    <a:pt x="1" y="3644"/>
                  </a:cubicBezTo>
                  <a:cubicBezTo>
                    <a:pt x="1" y="5037"/>
                    <a:pt x="1846" y="7096"/>
                    <a:pt x="4394" y="7096"/>
                  </a:cubicBezTo>
                  <a:cubicBezTo>
                    <a:pt x="6930" y="7096"/>
                    <a:pt x="4835" y="5037"/>
                    <a:pt x="4835" y="3644"/>
                  </a:cubicBezTo>
                  <a:cubicBezTo>
                    <a:pt x="4835" y="2251"/>
                    <a:pt x="7037" y="0"/>
                    <a:pt x="4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8"/>
            <p:cNvSpPr/>
            <p:nvPr/>
          </p:nvSpPr>
          <p:spPr>
            <a:xfrm>
              <a:off x="4371675" y="1773456"/>
              <a:ext cx="53000" cy="28300"/>
            </a:xfrm>
            <a:custGeom>
              <a:rect b="b" l="l" r="r" t="t"/>
              <a:pathLst>
                <a:path extrusionOk="0" h="1132" w="2120">
                  <a:moveTo>
                    <a:pt x="1060" y="0"/>
                  </a:moveTo>
                  <a:cubicBezTo>
                    <a:pt x="476" y="0"/>
                    <a:pt x="0" y="250"/>
                    <a:pt x="0" y="560"/>
                  </a:cubicBezTo>
                  <a:cubicBezTo>
                    <a:pt x="0" y="869"/>
                    <a:pt x="476" y="1131"/>
                    <a:pt x="1060" y="1131"/>
                  </a:cubicBezTo>
                  <a:cubicBezTo>
                    <a:pt x="1643" y="1131"/>
                    <a:pt x="2119" y="869"/>
                    <a:pt x="2119" y="560"/>
                  </a:cubicBezTo>
                  <a:cubicBezTo>
                    <a:pt x="2119" y="250"/>
                    <a:pt x="1643" y="0"/>
                    <a:pt x="1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8"/>
            <p:cNvSpPr/>
            <p:nvPr/>
          </p:nvSpPr>
          <p:spPr>
            <a:xfrm>
              <a:off x="4328185" y="1824950"/>
              <a:ext cx="52700" cy="28300"/>
            </a:xfrm>
            <a:custGeom>
              <a:rect b="b" l="l" r="r" t="t"/>
              <a:pathLst>
                <a:path extrusionOk="0" h="1132" w="2108">
                  <a:moveTo>
                    <a:pt x="1060" y="0"/>
                  </a:moveTo>
                  <a:cubicBezTo>
                    <a:pt x="477" y="0"/>
                    <a:pt x="0" y="250"/>
                    <a:pt x="0" y="560"/>
                  </a:cubicBezTo>
                  <a:cubicBezTo>
                    <a:pt x="0" y="869"/>
                    <a:pt x="477" y="1131"/>
                    <a:pt x="1060" y="1131"/>
                  </a:cubicBezTo>
                  <a:cubicBezTo>
                    <a:pt x="1643" y="1131"/>
                    <a:pt x="2108" y="869"/>
                    <a:pt x="2108" y="560"/>
                  </a:cubicBezTo>
                  <a:cubicBezTo>
                    <a:pt x="2108" y="250"/>
                    <a:pt x="1643" y="0"/>
                    <a:pt x="1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8"/>
            <p:cNvSpPr/>
            <p:nvPr/>
          </p:nvSpPr>
          <p:spPr>
            <a:xfrm>
              <a:off x="4318975" y="1895676"/>
              <a:ext cx="52700" cy="28300"/>
            </a:xfrm>
            <a:custGeom>
              <a:rect b="b" l="l" r="r" t="t"/>
              <a:pathLst>
                <a:path extrusionOk="0" h="1132" w="2108">
                  <a:moveTo>
                    <a:pt x="1060" y="1"/>
                  </a:moveTo>
                  <a:cubicBezTo>
                    <a:pt x="477" y="1"/>
                    <a:pt x="0" y="262"/>
                    <a:pt x="0" y="572"/>
                  </a:cubicBezTo>
                  <a:cubicBezTo>
                    <a:pt x="0" y="882"/>
                    <a:pt x="477" y="1132"/>
                    <a:pt x="1060" y="1132"/>
                  </a:cubicBezTo>
                  <a:cubicBezTo>
                    <a:pt x="1643" y="1132"/>
                    <a:pt x="2108" y="882"/>
                    <a:pt x="2108" y="572"/>
                  </a:cubicBezTo>
                  <a:cubicBezTo>
                    <a:pt x="2108" y="262"/>
                    <a:pt x="1643" y="1"/>
                    <a:pt x="10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8"/>
            <p:cNvSpPr/>
            <p:nvPr/>
          </p:nvSpPr>
          <p:spPr>
            <a:xfrm>
              <a:off x="4362765" y="1953140"/>
              <a:ext cx="52700" cy="28300"/>
            </a:xfrm>
            <a:custGeom>
              <a:rect b="b" l="l" r="r" t="t"/>
              <a:pathLst>
                <a:path extrusionOk="0" h="1132" w="2108">
                  <a:moveTo>
                    <a:pt x="1060" y="1"/>
                  </a:moveTo>
                  <a:cubicBezTo>
                    <a:pt x="464" y="1"/>
                    <a:pt x="0" y="263"/>
                    <a:pt x="0" y="572"/>
                  </a:cubicBezTo>
                  <a:cubicBezTo>
                    <a:pt x="0" y="882"/>
                    <a:pt x="464" y="1132"/>
                    <a:pt x="1060" y="1132"/>
                  </a:cubicBezTo>
                  <a:cubicBezTo>
                    <a:pt x="1643" y="1132"/>
                    <a:pt x="2107" y="882"/>
                    <a:pt x="2107" y="572"/>
                  </a:cubicBezTo>
                  <a:cubicBezTo>
                    <a:pt x="2107" y="263"/>
                    <a:pt x="1643" y="1"/>
                    <a:pt x="10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4" name="Google Shape;64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97713" y="4729212"/>
            <a:ext cx="1182250" cy="32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45"/>
          <p:cNvSpPr/>
          <p:nvPr/>
        </p:nvSpPr>
        <p:spPr>
          <a:xfrm rot="1740461">
            <a:off x="4471439" y="-198346"/>
            <a:ext cx="2269714" cy="1475484"/>
          </a:xfrm>
          <a:custGeom>
            <a:rect b="b" l="l" r="r" t="t"/>
            <a:pathLst>
              <a:path extrusionOk="0" h="11133" w="17126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45"/>
          <p:cNvSpPr/>
          <p:nvPr/>
        </p:nvSpPr>
        <p:spPr>
          <a:xfrm rot="1447234">
            <a:off x="3147246" y="4146820"/>
            <a:ext cx="2108210" cy="1264967"/>
          </a:xfrm>
          <a:custGeom>
            <a:rect b="b" l="l" r="r" t="t"/>
            <a:pathLst>
              <a:path extrusionOk="0" h="12364" w="20606">
                <a:moveTo>
                  <a:pt x="1" y="1"/>
                </a:moveTo>
                <a:lnTo>
                  <a:pt x="1" y="12221"/>
                </a:lnTo>
                <a:lnTo>
                  <a:pt x="133" y="12302"/>
                </a:lnTo>
                <a:lnTo>
                  <a:pt x="357" y="12180"/>
                </a:lnTo>
                <a:lnTo>
                  <a:pt x="571" y="12089"/>
                </a:lnTo>
                <a:lnTo>
                  <a:pt x="804" y="12129"/>
                </a:lnTo>
                <a:lnTo>
                  <a:pt x="1059" y="12363"/>
                </a:lnTo>
                <a:lnTo>
                  <a:pt x="1263" y="12058"/>
                </a:lnTo>
                <a:lnTo>
                  <a:pt x="1517" y="12322"/>
                </a:lnTo>
                <a:lnTo>
                  <a:pt x="1731" y="12191"/>
                </a:lnTo>
                <a:lnTo>
                  <a:pt x="1944" y="12037"/>
                </a:lnTo>
                <a:lnTo>
                  <a:pt x="2168" y="11936"/>
                </a:lnTo>
                <a:lnTo>
                  <a:pt x="2402" y="11997"/>
                </a:lnTo>
                <a:lnTo>
                  <a:pt x="2626" y="11926"/>
                </a:lnTo>
                <a:lnTo>
                  <a:pt x="2870" y="12160"/>
                </a:lnTo>
                <a:lnTo>
                  <a:pt x="3094" y="12078"/>
                </a:lnTo>
                <a:lnTo>
                  <a:pt x="3328" y="12129"/>
                </a:lnTo>
                <a:lnTo>
                  <a:pt x="3531" y="11906"/>
                </a:lnTo>
                <a:lnTo>
                  <a:pt x="3776" y="12048"/>
                </a:lnTo>
                <a:lnTo>
                  <a:pt x="3969" y="11682"/>
                </a:lnTo>
                <a:lnTo>
                  <a:pt x="4223" y="11906"/>
                </a:lnTo>
                <a:lnTo>
                  <a:pt x="4458" y="11915"/>
                </a:lnTo>
                <a:lnTo>
                  <a:pt x="4671" y="11834"/>
                </a:lnTo>
                <a:lnTo>
                  <a:pt x="4895" y="11743"/>
                </a:lnTo>
                <a:lnTo>
                  <a:pt x="5139" y="11915"/>
                </a:lnTo>
                <a:lnTo>
                  <a:pt x="5363" y="11875"/>
                </a:lnTo>
                <a:lnTo>
                  <a:pt x="5566" y="11600"/>
                </a:lnTo>
                <a:lnTo>
                  <a:pt x="5801" y="11621"/>
                </a:lnTo>
                <a:lnTo>
                  <a:pt x="6034" y="11702"/>
                </a:lnTo>
                <a:lnTo>
                  <a:pt x="6248" y="11519"/>
                </a:lnTo>
                <a:lnTo>
                  <a:pt x="6482" y="11560"/>
                </a:lnTo>
                <a:lnTo>
                  <a:pt x="6717" y="11661"/>
                </a:lnTo>
                <a:lnTo>
                  <a:pt x="6950" y="11641"/>
                </a:lnTo>
                <a:lnTo>
                  <a:pt x="7164" y="11508"/>
                </a:lnTo>
                <a:lnTo>
                  <a:pt x="7398" y="11590"/>
                </a:lnTo>
                <a:lnTo>
                  <a:pt x="7622" y="11488"/>
                </a:lnTo>
                <a:lnTo>
                  <a:pt x="7856" y="11519"/>
                </a:lnTo>
                <a:lnTo>
                  <a:pt x="8069" y="11407"/>
                </a:lnTo>
                <a:lnTo>
                  <a:pt x="8304" y="11417"/>
                </a:lnTo>
                <a:lnTo>
                  <a:pt x="8507" y="11244"/>
                </a:lnTo>
                <a:lnTo>
                  <a:pt x="8761" y="11417"/>
                </a:lnTo>
                <a:lnTo>
                  <a:pt x="8965" y="11162"/>
                </a:lnTo>
                <a:lnTo>
                  <a:pt x="9209" y="11325"/>
                </a:lnTo>
                <a:lnTo>
                  <a:pt x="9443" y="11407"/>
                </a:lnTo>
                <a:lnTo>
                  <a:pt x="9647" y="11203"/>
                </a:lnTo>
                <a:lnTo>
                  <a:pt x="9891" y="11305"/>
                </a:lnTo>
                <a:lnTo>
                  <a:pt x="10125" y="11315"/>
                </a:lnTo>
                <a:lnTo>
                  <a:pt x="10319" y="11051"/>
                </a:lnTo>
                <a:lnTo>
                  <a:pt x="10573" y="11223"/>
                </a:lnTo>
                <a:lnTo>
                  <a:pt x="10796" y="11173"/>
                </a:lnTo>
                <a:lnTo>
                  <a:pt x="11000" y="10929"/>
                </a:lnTo>
                <a:lnTo>
                  <a:pt x="11234" y="10990"/>
                </a:lnTo>
                <a:lnTo>
                  <a:pt x="11468" y="11010"/>
                </a:lnTo>
                <a:lnTo>
                  <a:pt x="11702" y="11061"/>
                </a:lnTo>
                <a:lnTo>
                  <a:pt x="11947" y="11203"/>
                </a:lnTo>
                <a:lnTo>
                  <a:pt x="12160" y="11061"/>
                </a:lnTo>
                <a:lnTo>
                  <a:pt x="12384" y="11010"/>
                </a:lnTo>
                <a:lnTo>
                  <a:pt x="12628" y="11173"/>
                </a:lnTo>
                <a:lnTo>
                  <a:pt x="12822" y="10837"/>
                </a:lnTo>
                <a:lnTo>
                  <a:pt x="13035" y="10715"/>
                </a:lnTo>
                <a:lnTo>
                  <a:pt x="13269" y="10786"/>
                </a:lnTo>
                <a:lnTo>
                  <a:pt x="13493" y="10725"/>
                </a:lnTo>
                <a:lnTo>
                  <a:pt x="13758" y="11010"/>
                </a:lnTo>
                <a:lnTo>
                  <a:pt x="13982" y="10979"/>
                </a:lnTo>
                <a:lnTo>
                  <a:pt x="14205" y="10929"/>
                </a:lnTo>
                <a:lnTo>
                  <a:pt x="14429" y="10868"/>
                </a:lnTo>
                <a:lnTo>
                  <a:pt x="14653" y="10837"/>
                </a:lnTo>
                <a:lnTo>
                  <a:pt x="14857" y="10633"/>
                </a:lnTo>
                <a:lnTo>
                  <a:pt x="15101" y="10746"/>
                </a:lnTo>
                <a:lnTo>
                  <a:pt x="15334" y="10847"/>
                </a:lnTo>
                <a:lnTo>
                  <a:pt x="15549" y="10633"/>
                </a:lnTo>
                <a:lnTo>
                  <a:pt x="15793" y="10796"/>
                </a:lnTo>
                <a:lnTo>
                  <a:pt x="16006" y="10694"/>
                </a:lnTo>
                <a:lnTo>
                  <a:pt x="16240" y="10746"/>
                </a:lnTo>
                <a:lnTo>
                  <a:pt x="16454" y="10532"/>
                </a:lnTo>
                <a:lnTo>
                  <a:pt x="16698" y="10685"/>
                </a:lnTo>
                <a:lnTo>
                  <a:pt x="16892" y="10328"/>
                </a:lnTo>
                <a:lnTo>
                  <a:pt x="17136" y="10522"/>
                </a:lnTo>
                <a:lnTo>
                  <a:pt x="17349" y="10400"/>
                </a:lnTo>
                <a:lnTo>
                  <a:pt x="17573" y="10308"/>
                </a:lnTo>
                <a:lnTo>
                  <a:pt x="17807" y="10369"/>
                </a:lnTo>
                <a:lnTo>
                  <a:pt x="18052" y="10471"/>
                </a:lnTo>
                <a:lnTo>
                  <a:pt x="18255" y="10237"/>
                </a:lnTo>
                <a:lnTo>
                  <a:pt x="18489" y="10278"/>
                </a:lnTo>
                <a:lnTo>
                  <a:pt x="18733" y="10430"/>
                </a:lnTo>
                <a:lnTo>
                  <a:pt x="18957" y="10379"/>
                </a:lnTo>
                <a:lnTo>
                  <a:pt x="19171" y="10226"/>
                </a:lnTo>
                <a:lnTo>
                  <a:pt x="19395" y="10206"/>
                </a:lnTo>
                <a:lnTo>
                  <a:pt x="19628" y="10247"/>
                </a:lnTo>
                <a:lnTo>
                  <a:pt x="19832" y="10043"/>
                </a:lnTo>
                <a:lnTo>
                  <a:pt x="20087" y="10237"/>
                </a:lnTo>
                <a:lnTo>
                  <a:pt x="20290" y="10054"/>
                </a:lnTo>
                <a:lnTo>
                  <a:pt x="20534" y="10125"/>
                </a:lnTo>
                <a:lnTo>
                  <a:pt x="20605" y="10176"/>
                </a:lnTo>
                <a:lnTo>
                  <a:pt x="20605" y="1"/>
                </a:lnTo>
                <a:lnTo>
                  <a:pt x="19598" y="1"/>
                </a:lnTo>
                <a:lnTo>
                  <a:pt x="19496" y="641"/>
                </a:lnTo>
                <a:cubicBezTo>
                  <a:pt x="19639" y="693"/>
                  <a:pt x="19730" y="825"/>
                  <a:pt x="19730" y="978"/>
                </a:cubicBezTo>
                <a:cubicBezTo>
                  <a:pt x="19730" y="1181"/>
                  <a:pt x="19578" y="1333"/>
                  <a:pt x="19374" y="1333"/>
                </a:cubicBezTo>
                <a:cubicBezTo>
                  <a:pt x="19181" y="1333"/>
                  <a:pt x="19018" y="1181"/>
                  <a:pt x="19018" y="978"/>
                </a:cubicBezTo>
                <a:cubicBezTo>
                  <a:pt x="19018" y="845"/>
                  <a:pt x="19099" y="723"/>
                  <a:pt x="19221" y="662"/>
                </a:cubicBezTo>
                <a:lnTo>
                  <a:pt x="19221" y="1"/>
                </a:lnTo>
                <a:lnTo>
                  <a:pt x="17584" y="1"/>
                </a:lnTo>
                <a:lnTo>
                  <a:pt x="17482" y="641"/>
                </a:lnTo>
                <a:cubicBezTo>
                  <a:pt x="17624" y="693"/>
                  <a:pt x="17715" y="825"/>
                  <a:pt x="17715" y="978"/>
                </a:cubicBezTo>
                <a:cubicBezTo>
                  <a:pt x="17715" y="1181"/>
                  <a:pt x="17563" y="1333"/>
                  <a:pt x="17360" y="1333"/>
                </a:cubicBezTo>
                <a:cubicBezTo>
                  <a:pt x="17166" y="1333"/>
                  <a:pt x="17003" y="1181"/>
                  <a:pt x="17003" y="978"/>
                </a:cubicBezTo>
                <a:cubicBezTo>
                  <a:pt x="17003" y="845"/>
                  <a:pt x="17085" y="723"/>
                  <a:pt x="17207" y="662"/>
                </a:cubicBezTo>
                <a:lnTo>
                  <a:pt x="17207" y="1"/>
                </a:lnTo>
                <a:lnTo>
                  <a:pt x="15569" y="1"/>
                </a:lnTo>
                <a:lnTo>
                  <a:pt x="15467" y="641"/>
                </a:lnTo>
                <a:cubicBezTo>
                  <a:pt x="15599" y="693"/>
                  <a:pt x="15701" y="825"/>
                  <a:pt x="15701" y="978"/>
                </a:cubicBezTo>
                <a:cubicBezTo>
                  <a:pt x="15701" y="1181"/>
                  <a:pt x="15538" y="1333"/>
                  <a:pt x="15345" y="1333"/>
                </a:cubicBezTo>
                <a:cubicBezTo>
                  <a:pt x="15142" y="1333"/>
                  <a:pt x="14988" y="1181"/>
                  <a:pt x="14988" y="978"/>
                </a:cubicBezTo>
                <a:cubicBezTo>
                  <a:pt x="14988" y="845"/>
                  <a:pt x="15070" y="723"/>
                  <a:pt x="15182" y="662"/>
                </a:cubicBezTo>
                <a:lnTo>
                  <a:pt x="15182" y="1"/>
                </a:lnTo>
                <a:lnTo>
                  <a:pt x="13544" y="1"/>
                </a:lnTo>
                <a:lnTo>
                  <a:pt x="13452" y="641"/>
                </a:lnTo>
                <a:cubicBezTo>
                  <a:pt x="13584" y="693"/>
                  <a:pt x="13686" y="825"/>
                  <a:pt x="13686" y="978"/>
                </a:cubicBezTo>
                <a:cubicBezTo>
                  <a:pt x="13686" y="1181"/>
                  <a:pt x="13523" y="1333"/>
                  <a:pt x="13330" y="1333"/>
                </a:cubicBezTo>
                <a:cubicBezTo>
                  <a:pt x="13127" y="1333"/>
                  <a:pt x="12964" y="1181"/>
                  <a:pt x="12964" y="978"/>
                </a:cubicBezTo>
                <a:cubicBezTo>
                  <a:pt x="12964" y="845"/>
                  <a:pt x="13055" y="723"/>
                  <a:pt x="13168" y="662"/>
                </a:cubicBezTo>
                <a:lnTo>
                  <a:pt x="13168" y="1"/>
                </a:lnTo>
                <a:lnTo>
                  <a:pt x="11529" y="1"/>
                </a:lnTo>
                <a:lnTo>
                  <a:pt x="11427" y="641"/>
                </a:lnTo>
                <a:cubicBezTo>
                  <a:pt x="11570" y="693"/>
                  <a:pt x="11671" y="825"/>
                  <a:pt x="11671" y="978"/>
                </a:cubicBezTo>
                <a:cubicBezTo>
                  <a:pt x="11671" y="1181"/>
                  <a:pt x="11509" y="1333"/>
                  <a:pt x="11305" y="1333"/>
                </a:cubicBezTo>
                <a:cubicBezTo>
                  <a:pt x="11112" y="1333"/>
                  <a:pt x="10949" y="1181"/>
                  <a:pt x="10949" y="978"/>
                </a:cubicBezTo>
                <a:cubicBezTo>
                  <a:pt x="10949" y="845"/>
                  <a:pt x="11031" y="723"/>
                  <a:pt x="11153" y="662"/>
                </a:cubicBezTo>
                <a:lnTo>
                  <a:pt x="11153" y="1"/>
                </a:lnTo>
                <a:lnTo>
                  <a:pt x="9514" y="1"/>
                </a:lnTo>
                <a:lnTo>
                  <a:pt x="9413" y="641"/>
                </a:lnTo>
                <a:cubicBezTo>
                  <a:pt x="9555" y="693"/>
                  <a:pt x="9647" y="825"/>
                  <a:pt x="9647" y="978"/>
                </a:cubicBezTo>
                <a:cubicBezTo>
                  <a:pt x="9647" y="1181"/>
                  <a:pt x="9494" y="1333"/>
                  <a:pt x="9290" y="1333"/>
                </a:cubicBezTo>
                <a:cubicBezTo>
                  <a:pt x="9098" y="1333"/>
                  <a:pt x="8935" y="1181"/>
                  <a:pt x="8935" y="978"/>
                </a:cubicBezTo>
                <a:cubicBezTo>
                  <a:pt x="8935" y="845"/>
                  <a:pt x="9016" y="723"/>
                  <a:pt x="9138" y="662"/>
                </a:cubicBezTo>
                <a:lnTo>
                  <a:pt x="9138" y="1"/>
                </a:lnTo>
                <a:lnTo>
                  <a:pt x="7500" y="1"/>
                </a:lnTo>
                <a:lnTo>
                  <a:pt x="7398" y="641"/>
                </a:lnTo>
                <a:cubicBezTo>
                  <a:pt x="7531" y="693"/>
                  <a:pt x="7632" y="825"/>
                  <a:pt x="7632" y="978"/>
                </a:cubicBezTo>
                <a:cubicBezTo>
                  <a:pt x="7632" y="1181"/>
                  <a:pt x="7470" y="1333"/>
                  <a:pt x="7276" y="1333"/>
                </a:cubicBezTo>
                <a:cubicBezTo>
                  <a:pt x="7083" y="1333"/>
                  <a:pt x="6920" y="1181"/>
                  <a:pt x="6920" y="978"/>
                </a:cubicBezTo>
                <a:cubicBezTo>
                  <a:pt x="6920" y="845"/>
                  <a:pt x="7001" y="723"/>
                  <a:pt x="7113" y="662"/>
                </a:cubicBezTo>
                <a:lnTo>
                  <a:pt x="7113" y="1"/>
                </a:lnTo>
                <a:lnTo>
                  <a:pt x="5475" y="1"/>
                </a:lnTo>
                <a:lnTo>
                  <a:pt x="5383" y="641"/>
                </a:lnTo>
                <a:cubicBezTo>
                  <a:pt x="5516" y="693"/>
                  <a:pt x="5618" y="825"/>
                  <a:pt x="5618" y="978"/>
                </a:cubicBezTo>
                <a:cubicBezTo>
                  <a:pt x="5618" y="1181"/>
                  <a:pt x="5455" y="1333"/>
                  <a:pt x="5261" y="1333"/>
                </a:cubicBezTo>
                <a:cubicBezTo>
                  <a:pt x="5058" y="1333"/>
                  <a:pt x="4905" y="1181"/>
                  <a:pt x="4905" y="978"/>
                </a:cubicBezTo>
                <a:cubicBezTo>
                  <a:pt x="4905" y="845"/>
                  <a:pt x="4987" y="723"/>
                  <a:pt x="5098" y="662"/>
                </a:cubicBezTo>
                <a:lnTo>
                  <a:pt x="5098" y="1"/>
                </a:lnTo>
                <a:lnTo>
                  <a:pt x="3461" y="1"/>
                </a:lnTo>
                <a:lnTo>
                  <a:pt x="3369" y="641"/>
                </a:lnTo>
                <a:cubicBezTo>
                  <a:pt x="3501" y="693"/>
                  <a:pt x="3603" y="825"/>
                  <a:pt x="3603" y="978"/>
                </a:cubicBezTo>
                <a:cubicBezTo>
                  <a:pt x="3603" y="1181"/>
                  <a:pt x="3440" y="1333"/>
                  <a:pt x="3246" y="1333"/>
                </a:cubicBezTo>
                <a:cubicBezTo>
                  <a:pt x="3043" y="1333"/>
                  <a:pt x="2880" y="1181"/>
                  <a:pt x="2880" y="978"/>
                </a:cubicBezTo>
                <a:cubicBezTo>
                  <a:pt x="2880" y="845"/>
                  <a:pt x="2962" y="723"/>
                  <a:pt x="3084" y="662"/>
                </a:cubicBezTo>
                <a:lnTo>
                  <a:pt x="3084" y="1"/>
                </a:lnTo>
                <a:lnTo>
                  <a:pt x="1446" y="1"/>
                </a:lnTo>
                <a:lnTo>
                  <a:pt x="1344" y="641"/>
                </a:lnTo>
                <a:cubicBezTo>
                  <a:pt x="1487" y="693"/>
                  <a:pt x="1588" y="825"/>
                  <a:pt x="1588" y="978"/>
                </a:cubicBezTo>
                <a:cubicBezTo>
                  <a:pt x="1588" y="1181"/>
                  <a:pt x="1426" y="1333"/>
                  <a:pt x="1222" y="1333"/>
                </a:cubicBezTo>
                <a:cubicBezTo>
                  <a:pt x="1028" y="1333"/>
                  <a:pt x="865" y="1181"/>
                  <a:pt x="865" y="978"/>
                </a:cubicBezTo>
                <a:cubicBezTo>
                  <a:pt x="865" y="845"/>
                  <a:pt x="947" y="723"/>
                  <a:pt x="1069" y="662"/>
                </a:cubicBezTo>
                <a:lnTo>
                  <a:pt x="106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45"/>
          <p:cNvSpPr/>
          <p:nvPr/>
        </p:nvSpPr>
        <p:spPr>
          <a:xfrm rot="-1364336">
            <a:off x="8298131" y="2518780"/>
            <a:ext cx="2187169" cy="1257079"/>
          </a:xfrm>
          <a:custGeom>
            <a:rect b="b" l="l" r="r" t="t"/>
            <a:pathLst>
              <a:path extrusionOk="0" h="12364" w="20606">
                <a:moveTo>
                  <a:pt x="1" y="1"/>
                </a:moveTo>
                <a:lnTo>
                  <a:pt x="1" y="12221"/>
                </a:lnTo>
                <a:lnTo>
                  <a:pt x="133" y="12302"/>
                </a:lnTo>
                <a:lnTo>
                  <a:pt x="357" y="12180"/>
                </a:lnTo>
                <a:lnTo>
                  <a:pt x="571" y="12089"/>
                </a:lnTo>
                <a:lnTo>
                  <a:pt x="804" y="12129"/>
                </a:lnTo>
                <a:lnTo>
                  <a:pt x="1059" y="12363"/>
                </a:lnTo>
                <a:lnTo>
                  <a:pt x="1263" y="12058"/>
                </a:lnTo>
                <a:lnTo>
                  <a:pt x="1517" y="12322"/>
                </a:lnTo>
                <a:lnTo>
                  <a:pt x="1731" y="12191"/>
                </a:lnTo>
                <a:lnTo>
                  <a:pt x="1944" y="12037"/>
                </a:lnTo>
                <a:lnTo>
                  <a:pt x="2168" y="11936"/>
                </a:lnTo>
                <a:lnTo>
                  <a:pt x="2402" y="11997"/>
                </a:lnTo>
                <a:lnTo>
                  <a:pt x="2626" y="11926"/>
                </a:lnTo>
                <a:lnTo>
                  <a:pt x="2870" y="12160"/>
                </a:lnTo>
                <a:lnTo>
                  <a:pt x="3094" y="12078"/>
                </a:lnTo>
                <a:lnTo>
                  <a:pt x="3328" y="12129"/>
                </a:lnTo>
                <a:lnTo>
                  <a:pt x="3531" y="11906"/>
                </a:lnTo>
                <a:lnTo>
                  <a:pt x="3776" y="12048"/>
                </a:lnTo>
                <a:lnTo>
                  <a:pt x="3969" y="11682"/>
                </a:lnTo>
                <a:lnTo>
                  <a:pt x="4223" y="11906"/>
                </a:lnTo>
                <a:lnTo>
                  <a:pt x="4458" y="11915"/>
                </a:lnTo>
                <a:lnTo>
                  <a:pt x="4671" y="11834"/>
                </a:lnTo>
                <a:lnTo>
                  <a:pt x="4895" y="11743"/>
                </a:lnTo>
                <a:lnTo>
                  <a:pt x="5139" y="11915"/>
                </a:lnTo>
                <a:lnTo>
                  <a:pt x="5363" y="11875"/>
                </a:lnTo>
                <a:lnTo>
                  <a:pt x="5566" y="11600"/>
                </a:lnTo>
                <a:lnTo>
                  <a:pt x="5801" y="11621"/>
                </a:lnTo>
                <a:lnTo>
                  <a:pt x="6034" y="11702"/>
                </a:lnTo>
                <a:lnTo>
                  <a:pt x="6248" y="11519"/>
                </a:lnTo>
                <a:lnTo>
                  <a:pt x="6482" y="11560"/>
                </a:lnTo>
                <a:lnTo>
                  <a:pt x="6717" y="11661"/>
                </a:lnTo>
                <a:lnTo>
                  <a:pt x="6950" y="11641"/>
                </a:lnTo>
                <a:lnTo>
                  <a:pt x="7164" y="11508"/>
                </a:lnTo>
                <a:lnTo>
                  <a:pt x="7398" y="11590"/>
                </a:lnTo>
                <a:lnTo>
                  <a:pt x="7622" y="11488"/>
                </a:lnTo>
                <a:lnTo>
                  <a:pt x="7856" y="11519"/>
                </a:lnTo>
                <a:lnTo>
                  <a:pt x="8069" y="11407"/>
                </a:lnTo>
                <a:lnTo>
                  <a:pt x="8304" y="11417"/>
                </a:lnTo>
                <a:lnTo>
                  <a:pt x="8507" y="11244"/>
                </a:lnTo>
                <a:lnTo>
                  <a:pt x="8761" y="11417"/>
                </a:lnTo>
                <a:lnTo>
                  <a:pt x="8965" y="11162"/>
                </a:lnTo>
                <a:lnTo>
                  <a:pt x="9209" y="11325"/>
                </a:lnTo>
                <a:lnTo>
                  <a:pt x="9443" y="11407"/>
                </a:lnTo>
                <a:lnTo>
                  <a:pt x="9647" y="11203"/>
                </a:lnTo>
                <a:lnTo>
                  <a:pt x="9891" y="11305"/>
                </a:lnTo>
                <a:lnTo>
                  <a:pt x="10125" y="11315"/>
                </a:lnTo>
                <a:lnTo>
                  <a:pt x="10319" y="11051"/>
                </a:lnTo>
                <a:lnTo>
                  <a:pt x="10573" y="11223"/>
                </a:lnTo>
                <a:lnTo>
                  <a:pt x="10796" y="11173"/>
                </a:lnTo>
                <a:lnTo>
                  <a:pt x="11000" y="10929"/>
                </a:lnTo>
                <a:lnTo>
                  <a:pt x="11234" y="10990"/>
                </a:lnTo>
                <a:lnTo>
                  <a:pt x="11468" y="11010"/>
                </a:lnTo>
                <a:lnTo>
                  <a:pt x="11702" y="11061"/>
                </a:lnTo>
                <a:lnTo>
                  <a:pt x="11947" y="11203"/>
                </a:lnTo>
                <a:lnTo>
                  <a:pt x="12160" y="11061"/>
                </a:lnTo>
                <a:lnTo>
                  <a:pt x="12384" y="11010"/>
                </a:lnTo>
                <a:lnTo>
                  <a:pt x="12628" y="11173"/>
                </a:lnTo>
                <a:lnTo>
                  <a:pt x="12822" y="10837"/>
                </a:lnTo>
                <a:lnTo>
                  <a:pt x="13035" y="10715"/>
                </a:lnTo>
                <a:lnTo>
                  <a:pt x="13269" y="10786"/>
                </a:lnTo>
                <a:lnTo>
                  <a:pt x="13493" y="10725"/>
                </a:lnTo>
                <a:lnTo>
                  <a:pt x="13758" y="11010"/>
                </a:lnTo>
                <a:lnTo>
                  <a:pt x="13982" y="10979"/>
                </a:lnTo>
                <a:lnTo>
                  <a:pt x="14205" y="10929"/>
                </a:lnTo>
                <a:lnTo>
                  <a:pt x="14429" y="10868"/>
                </a:lnTo>
                <a:lnTo>
                  <a:pt x="14653" y="10837"/>
                </a:lnTo>
                <a:lnTo>
                  <a:pt x="14857" y="10633"/>
                </a:lnTo>
                <a:lnTo>
                  <a:pt x="15101" y="10746"/>
                </a:lnTo>
                <a:lnTo>
                  <a:pt x="15334" y="10847"/>
                </a:lnTo>
                <a:lnTo>
                  <a:pt x="15549" y="10633"/>
                </a:lnTo>
                <a:lnTo>
                  <a:pt x="15793" y="10796"/>
                </a:lnTo>
                <a:lnTo>
                  <a:pt x="16006" y="10694"/>
                </a:lnTo>
                <a:lnTo>
                  <a:pt x="16240" y="10746"/>
                </a:lnTo>
                <a:lnTo>
                  <a:pt x="16454" y="10532"/>
                </a:lnTo>
                <a:lnTo>
                  <a:pt x="16698" y="10685"/>
                </a:lnTo>
                <a:lnTo>
                  <a:pt x="16892" y="10328"/>
                </a:lnTo>
                <a:lnTo>
                  <a:pt x="17136" y="10522"/>
                </a:lnTo>
                <a:lnTo>
                  <a:pt x="17349" y="10400"/>
                </a:lnTo>
                <a:lnTo>
                  <a:pt x="17573" y="10308"/>
                </a:lnTo>
                <a:lnTo>
                  <a:pt x="17807" y="10369"/>
                </a:lnTo>
                <a:lnTo>
                  <a:pt x="18052" y="10471"/>
                </a:lnTo>
                <a:lnTo>
                  <a:pt x="18255" y="10237"/>
                </a:lnTo>
                <a:lnTo>
                  <a:pt x="18489" y="10278"/>
                </a:lnTo>
                <a:lnTo>
                  <a:pt x="18733" y="10430"/>
                </a:lnTo>
                <a:lnTo>
                  <a:pt x="18957" y="10379"/>
                </a:lnTo>
                <a:lnTo>
                  <a:pt x="19171" y="10226"/>
                </a:lnTo>
                <a:lnTo>
                  <a:pt x="19395" y="10206"/>
                </a:lnTo>
                <a:lnTo>
                  <a:pt x="19628" y="10247"/>
                </a:lnTo>
                <a:lnTo>
                  <a:pt x="19832" y="10043"/>
                </a:lnTo>
                <a:lnTo>
                  <a:pt x="20087" y="10237"/>
                </a:lnTo>
                <a:lnTo>
                  <a:pt x="20290" y="10054"/>
                </a:lnTo>
                <a:lnTo>
                  <a:pt x="20534" y="10125"/>
                </a:lnTo>
                <a:lnTo>
                  <a:pt x="20605" y="10176"/>
                </a:lnTo>
                <a:lnTo>
                  <a:pt x="20605" y="1"/>
                </a:lnTo>
                <a:lnTo>
                  <a:pt x="19598" y="1"/>
                </a:lnTo>
                <a:lnTo>
                  <a:pt x="19496" y="641"/>
                </a:lnTo>
                <a:cubicBezTo>
                  <a:pt x="19639" y="693"/>
                  <a:pt x="19730" y="825"/>
                  <a:pt x="19730" y="978"/>
                </a:cubicBezTo>
                <a:cubicBezTo>
                  <a:pt x="19730" y="1181"/>
                  <a:pt x="19578" y="1333"/>
                  <a:pt x="19374" y="1333"/>
                </a:cubicBezTo>
                <a:cubicBezTo>
                  <a:pt x="19181" y="1333"/>
                  <a:pt x="19018" y="1181"/>
                  <a:pt x="19018" y="978"/>
                </a:cubicBezTo>
                <a:cubicBezTo>
                  <a:pt x="19018" y="845"/>
                  <a:pt x="19099" y="723"/>
                  <a:pt x="19221" y="662"/>
                </a:cubicBezTo>
                <a:lnTo>
                  <a:pt x="19221" y="1"/>
                </a:lnTo>
                <a:lnTo>
                  <a:pt x="17584" y="1"/>
                </a:lnTo>
                <a:lnTo>
                  <a:pt x="17482" y="641"/>
                </a:lnTo>
                <a:cubicBezTo>
                  <a:pt x="17624" y="693"/>
                  <a:pt x="17715" y="825"/>
                  <a:pt x="17715" y="978"/>
                </a:cubicBezTo>
                <a:cubicBezTo>
                  <a:pt x="17715" y="1181"/>
                  <a:pt x="17563" y="1333"/>
                  <a:pt x="17360" y="1333"/>
                </a:cubicBezTo>
                <a:cubicBezTo>
                  <a:pt x="17166" y="1333"/>
                  <a:pt x="17003" y="1181"/>
                  <a:pt x="17003" y="978"/>
                </a:cubicBezTo>
                <a:cubicBezTo>
                  <a:pt x="17003" y="845"/>
                  <a:pt x="17085" y="723"/>
                  <a:pt x="17207" y="662"/>
                </a:cubicBezTo>
                <a:lnTo>
                  <a:pt x="17207" y="1"/>
                </a:lnTo>
                <a:lnTo>
                  <a:pt x="15569" y="1"/>
                </a:lnTo>
                <a:lnTo>
                  <a:pt x="15467" y="641"/>
                </a:lnTo>
                <a:cubicBezTo>
                  <a:pt x="15599" y="693"/>
                  <a:pt x="15701" y="825"/>
                  <a:pt x="15701" y="978"/>
                </a:cubicBezTo>
                <a:cubicBezTo>
                  <a:pt x="15701" y="1181"/>
                  <a:pt x="15538" y="1333"/>
                  <a:pt x="15345" y="1333"/>
                </a:cubicBezTo>
                <a:cubicBezTo>
                  <a:pt x="15142" y="1333"/>
                  <a:pt x="14988" y="1181"/>
                  <a:pt x="14988" y="978"/>
                </a:cubicBezTo>
                <a:cubicBezTo>
                  <a:pt x="14988" y="845"/>
                  <a:pt x="15070" y="723"/>
                  <a:pt x="15182" y="662"/>
                </a:cubicBezTo>
                <a:lnTo>
                  <a:pt x="15182" y="1"/>
                </a:lnTo>
                <a:lnTo>
                  <a:pt x="13544" y="1"/>
                </a:lnTo>
                <a:lnTo>
                  <a:pt x="13452" y="641"/>
                </a:lnTo>
                <a:cubicBezTo>
                  <a:pt x="13584" y="693"/>
                  <a:pt x="13686" y="825"/>
                  <a:pt x="13686" y="978"/>
                </a:cubicBezTo>
                <a:cubicBezTo>
                  <a:pt x="13686" y="1181"/>
                  <a:pt x="13523" y="1333"/>
                  <a:pt x="13330" y="1333"/>
                </a:cubicBezTo>
                <a:cubicBezTo>
                  <a:pt x="13127" y="1333"/>
                  <a:pt x="12964" y="1181"/>
                  <a:pt x="12964" y="978"/>
                </a:cubicBezTo>
                <a:cubicBezTo>
                  <a:pt x="12964" y="845"/>
                  <a:pt x="13055" y="723"/>
                  <a:pt x="13168" y="662"/>
                </a:cubicBezTo>
                <a:lnTo>
                  <a:pt x="13168" y="1"/>
                </a:lnTo>
                <a:lnTo>
                  <a:pt x="11529" y="1"/>
                </a:lnTo>
                <a:lnTo>
                  <a:pt x="11427" y="641"/>
                </a:lnTo>
                <a:cubicBezTo>
                  <a:pt x="11570" y="693"/>
                  <a:pt x="11671" y="825"/>
                  <a:pt x="11671" y="978"/>
                </a:cubicBezTo>
                <a:cubicBezTo>
                  <a:pt x="11671" y="1181"/>
                  <a:pt x="11509" y="1333"/>
                  <a:pt x="11305" y="1333"/>
                </a:cubicBezTo>
                <a:cubicBezTo>
                  <a:pt x="11112" y="1333"/>
                  <a:pt x="10949" y="1181"/>
                  <a:pt x="10949" y="978"/>
                </a:cubicBezTo>
                <a:cubicBezTo>
                  <a:pt x="10949" y="845"/>
                  <a:pt x="11031" y="723"/>
                  <a:pt x="11153" y="662"/>
                </a:cubicBezTo>
                <a:lnTo>
                  <a:pt x="11153" y="1"/>
                </a:lnTo>
                <a:lnTo>
                  <a:pt x="9514" y="1"/>
                </a:lnTo>
                <a:lnTo>
                  <a:pt x="9413" y="641"/>
                </a:lnTo>
                <a:cubicBezTo>
                  <a:pt x="9555" y="693"/>
                  <a:pt x="9647" y="825"/>
                  <a:pt x="9647" y="978"/>
                </a:cubicBezTo>
                <a:cubicBezTo>
                  <a:pt x="9647" y="1181"/>
                  <a:pt x="9494" y="1333"/>
                  <a:pt x="9290" y="1333"/>
                </a:cubicBezTo>
                <a:cubicBezTo>
                  <a:pt x="9098" y="1333"/>
                  <a:pt x="8935" y="1181"/>
                  <a:pt x="8935" y="978"/>
                </a:cubicBezTo>
                <a:cubicBezTo>
                  <a:pt x="8935" y="845"/>
                  <a:pt x="9016" y="723"/>
                  <a:pt x="9138" y="662"/>
                </a:cubicBezTo>
                <a:lnTo>
                  <a:pt x="9138" y="1"/>
                </a:lnTo>
                <a:lnTo>
                  <a:pt x="7500" y="1"/>
                </a:lnTo>
                <a:lnTo>
                  <a:pt x="7398" y="641"/>
                </a:lnTo>
                <a:cubicBezTo>
                  <a:pt x="7531" y="693"/>
                  <a:pt x="7632" y="825"/>
                  <a:pt x="7632" y="978"/>
                </a:cubicBezTo>
                <a:cubicBezTo>
                  <a:pt x="7632" y="1181"/>
                  <a:pt x="7470" y="1333"/>
                  <a:pt x="7276" y="1333"/>
                </a:cubicBezTo>
                <a:cubicBezTo>
                  <a:pt x="7083" y="1333"/>
                  <a:pt x="6920" y="1181"/>
                  <a:pt x="6920" y="978"/>
                </a:cubicBezTo>
                <a:cubicBezTo>
                  <a:pt x="6920" y="845"/>
                  <a:pt x="7001" y="723"/>
                  <a:pt x="7113" y="662"/>
                </a:cubicBezTo>
                <a:lnTo>
                  <a:pt x="7113" y="1"/>
                </a:lnTo>
                <a:lnTo>
                  <a:pt x="5475" y="1"/>
                </a:lnTo>
                <a:lnTo>
                  <a:pt x="5383" y="641"/>
                </a:lnTo>
                <a:cubicBezTo>
                  <a:pt x="5516" y="693"/>
                  <a:pt x="5618" y="825"/>
                  <a:pt x="5618" y="978"/>
                </a:cubicBezTo>
                <a:cubicBezTo>
                  <a:pt x="5618" y="1181"/>
                  <a:pt x="5455" y="1333"/>
                  <a:pt x="5261" y="1333"/>
                </a:cubicBezTo>
                <a:cubicBezTo>
                  <a:pt x="5058" y="1333"/>
                  <a:pt x="4905" y="1181"/>
                  <a:pt x="4905" y="978"/>
                </a:cubicBezTo>
                <a:cubicBezTo>
                  <a:pt x="4905" y="845"/>
                  <a:pt x="4987" y="723"/>
                  <a:pt x="5098" y="662"/>
                </a:cubicBezTo>
                <a:lnTo>
                  <a:pt x="5098" y="1"/>
                </a:lnTo>
                <a:lnTo>
                  <a:pt x="3461" y="1"/>
                </a:lnTo>
                <a:lnTo>
                  <a:pt x="3369" y="641"/>
                </a:lnTo>
                <a:cubicBezTo>
                  <a:pt x="3501" y="693"/>
                  <a:pt x="3603" y="825"/>
                  <a:pt x="3603" y="978"/>
                </a:cubicBezTo>
                <a:cubicBezTo>
                  <a:pt x="3603" y="1181"/>
                  <a:pt x="3440" y="1333"/>
                  <a:pt x="3246" y="1333"/>
                </a:cubicBezTo>
                <a:cubicBezTo>
                  <a:pt x="3043" y="1333"/>
                  <a:pt x="2880" y="1181"/>
                  <a:pt x="2880" y="978"/>
                </a:cubicBezTo>
                <a:cubicBezTo>
                  <a:pt x="2880" y="845"/>
                  <a:pt x="2962" y="723"/>
                  <a:pt x="3084" y="662"/>
                </a:cubicBezTo>
                <a:lnTo>
                  <a:pt x="3084" y="1"/>
                </a:lnTo>
                <a:lnTo>
                  <a:pt x="1446" y="1"/>
                </a:lnTo>
                <a:lnTo>
                  <a:pt x="1344" y="641"/>
                </a:lnTo>
                <a:cubicBezTo>
                  <a:pt x="1487" y="693"/>
                  <a:pt x="1588" y="825"/>
                  <a:pt x="1588" y="978"/>
                </a:cubicBezTo>
                <a:cubicBezTo>
                  <a:pt x="1588" y="1181"/>
                  <a:pt x="1426" y="1333"/>
                  <a:pt x="1222" y="1333"/>
                </a:cubicBezTo>
                <a:cubicBezTo>
                  <a:pt x="1028" y="1333"/>
                  <a:pt x="865" y="1181"/>
                  <a:pt x="865" y="978"/>
                </a:cubicBezTo>
                <a:cubicBezTo>
                  <a:pt x="865" y="845"/>
                  <a:pt x="947" y="723"/>
                  <a:pt x="1069" y="662"/>
                </a:cubicBezTo>
                <a:lnTo>
                  <a:pt x="106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45"/>
          <p:cNvSpPr/>
          <p:nvPr/>
        </p:nvSpPr>
        <p:spPr>
          <a:xfrm flipH="1" rot="-1740482">
            <a:off x="-803473" y="-812629"/>
            <a:ext cx="2235697" cy="1453347"/>
          </a:xfrm>
          <a:custGeom>
            <a:rect b="b" l="l" r="r" t="t"/>
            <a:pathLst>
              <a:path extrusionOk="0" h="11133" w="17126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4" name="Google Shape;52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64959" y="1130150"/>
            <a:ext cx="549015" cy="84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7394525" y="-370090"/>
            <a:ext cx="1517076" cy="12585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526" name="Google Shape;526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2404362">
            <a:off x="-527997" y="3655943"/>
            <a:ext cx="1209273" cy="189631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sp>
        <p:nvSpPr>
          <p:cNvPr id="527" name="Google Shape;527;p45"/>
          <p:cNvSpPr/>
          <p:nvPr/>
        </p:nvSpPr>
        <p:spPr>
          <a:xfrm rot="4780752">
            <a:off x="8221231" y="-39842"/>
            <a:ext cx="1587780" cy="912550"/>
          </a:xfrm>
          <a:custGeom>
            <a:rect b="b" l="l" r="r" t="t"/>
            <a:pathLst>
              <a:path extrusionOk="0" h="12364" w="20606">
                <a:moveTo>
                  <a:pt x="1" y="1"/>
                </a:moveTo>
                <a:lnTo>
                  <a:pt x="1" y="12221"/>
                </a:lnTo>
                <a:lnTo>
                  <a:pt x="133" y="12302"/>
                </a:lnTo>
                <a:lnTo>
                  <a:pt x="357" y="12180"/>
                </a:lnTo>
                <a:lnTo>
                  <a:pt x="571" y="12089"/>
                </a:lnTo>
                <a:lnTo>
                  <a:pt x="804" y="12129"/>
                </a:lnTo>
                <a:lnTo>
                  <a:pt x="1059" y="12363"/>
                </a:lnTo>
                <a:lnTo>
                  <a:pt x="1263" y="12058"/>
                </a:lnTo>
                <a:lnTo>
                  <a:pt x="1517" y="12322"/>
                </a:lnTo>
                <a:lnTo>
                  <a:pt x="1731" y="12191"/>
                </a:lnTo>
                <a:lnTo>
                  <a:pt x="1944" y="12037"/>
                </a:lnTo>
                <a:lnTo>
                  <a:pt x="2168" y="11936"/>
                </a:lnTo>
                <a:lnTo>
                  <a:pt x="2402" y="11997"/>
                </a:lnTo>
                <a:lnTo>
                  <a:pt x="2626" y="11926"/>
                </a:lnTo>
                <a:lnTo>
                  <a:pt x="2870" y="12160"/>
                </a:lnTo>
                <a:lnTo>
                  <a:pt x="3094" y="12078"/>
                </a:lnTo>
                <a:lnTo>
                  <a:pt x="3328" y="12129"/>
                </a:lnTo>
                <a:lnTo>
                  <a:pt x="3531" y="11906"/>
                </a:lnTo>
                <a:lnTo>
                  <a:pt x="3776" y="12048"/>
                </a:lnTo>
                <a:lnTo>
                  <a:pt x="3969" y="11682"/>
                </a:lnTo>
                <a:lnTo>
                  <a:pt x="4223" y="11906"/>
                </a:lnTo>
                <a:lnTo>
                  <a:pt x="4458" y="11915"/>
                </a:lnTo>
                <a:lnTo>
                  <a:pt x="4671" y="11834"/>
                </a:lnTo>
                <a:lnTo>
                  <a:pt x="4895" y="11743"/>
                </a:lnTo>
                <a:lnTo>
                  <a:pt x="5139" y="11915"/>
                </a:lnTo>
                <a:lnTo>
                  <a:pt x="5363" y="11875"/>
                </a:lnTo>
                <a:lnTo>
                  <a:pt x="5566" y="11600"/>
                </a:lnTo>
                <a:lnTo>
                  <a:pt x="5801" y="11621"/>
                </a:lnTo>
                <a:lnTo>
                  <a:pt x="6034" y="11702"/>
                </a:lnTo>
                <a:lnTo>
                  <a:pt x="6248" y="11519"/>
                </a:lnTo>
                <a:lnTo>
                  <a:pt x="6482" y="11560"/>
                </a:lnTo>
                <a:lnTo>
                  <a:pt x="6717" y="11661"/>
                </a:lnTo>
                <a:lnTo>
                  <a:pt x="6950" y="11641"/>
                </a:lnTo>
                <a:lnTo>
                  <a:pt x="7164" y="11508"/>
                </a:lnTo>
                <a:lnTo>
                  <a:pt x="7398" y="11590"/>
                </a:lnTo>
                <a:lnTo>
                  <a:pt x="7622" y="11488"/>
                </a:lnTo>
                <a:lnTo>
                  <a:pt x="7856" y="11519"/>
                </a:lnTo>
                <a:lnTo>
                  <a:pt x="8069" y="11407"/>
                </a:lnTo>
                <a:lnTo>
                  <a:pt x="8304" y="11417"/>
                </a:lnTo>
                <a:lnTo>
                  <a:pt x="8507" y="11244"/>
                </a:lnTo>
                <a:lnTo>
                  <a:pt x="8761" y="11417"/>
                </a:lnTo>
                <a:lnTo>
                  <a:pt x="8965" y="11162"/>
                </a:lnTo>
                <a:lnTo>
                  <a:pt x="9209" y="11325"/>
                </a:lnTo>
                <a:lnTo>
                  <a:pt x="9443" y="11407"/>
                </a:lnTo>
                <a:lnTo>
                  <a:pt x="9647" y="11203"/>
                </a:lnTo>
                <a:lnTo>
                  <a:pt x="9891" y="11305"/>
                </a:lnTo>
                <a:lnTo>
                  <a:pt x="10125" y="11315"/>
                </a:lnTo>
                <a:lnTo>
                  <a:pt x="10319" y="11051"/>
                </a:lnTo>
                <a:lnTo>
                  <a:pt x="10573" y="11223"/>
                </a:lnTo>
                <a:lnTo>
                  <a:pt x="10796" y="11173"/>
                </a:lnTo>
                <a:lnTo>
                  <a:pt x="11000" y="10929"/>
                </a:lnTo>
                <a:lnTo>
                  <a:pt x="11234" y="10990"/>
                </a:lnTo>
                <a:lnTo>
                  <a:pt x="11468" y="11010"/>
                </a:lnTo>
                <a:lnTo>
                  <a:pt x="11702" y="11061"/>
                </a:lnTo>
                <a:lnTo>
                  <a:pt x="11947" y="11203"/>
                </a:lnTo>
                <a:lnTo>
                  <a:pt x="12160" y="11061"/>
                </a:lnTo>
                <a:lnTo>
                  <a:pt x="12384" y="11010"/>
                </a:lnTo>
                <a:lnTo>
                  <a:pt x="12628" y="11173"/>
                </a:lnTo>
                <a:lnTo>
                  <a:pt x="12822" y="10837"/>
                </a:lnTo>
                <a:lnTo>
                  <a:pt x="13035" y="10715"/>
                </a:lnTo>
                <a:lnTo>
                  <a:pt x="13269" y="10786"/>
                </a:lnTo>
                <a:lnTo>
                  <a:pt x="13493" y="10725"/>
                </a:lnTo>
                <a:lnTo>
                  <a:pt x="13758" y="11010"/>
                </a:lnTo>
                <a:lnTo>
                  <a:pt x="13982" y="10979"/>
                </a:lnTo>
                <a:lnTo>
                  <a:pt x="14205" y="10929"/>
                </a:lnTo>
                <a:lnTo>
                  <a:pt x="14429" y="10868"/>
                </a:lnTo>
                <a:lnTo>
                  <a:pt x="14653" y="10837"/>
                </a:lnTo>
                <a:lnTo>
                  <a:pt x="14857" y="10633"/>
                </a:lnTo>
                <a:lnTo>
                  <a:pt x="15101" y="10746"/>
                </a:lnTo>
                <a:lnTo>
                  <a:pt x="15334" y="10847"/>
                </a:lnTo>
                <a:lnTo>
                  <a:pt x="15549" y="10633"/>
                </a:lnTo>
                <a:lnTo>
                  <a:pt x="15793" y="10796"/>
                </a:lnTo>
                <a:lnTo>
                  <a:pt x="16006" y="10694"/>
                </a:lnTo>
                <a:lnTo>
                  <a:pt x="16240" y="10746"/>
                </a:lnTo>
                <a:lnTo>
                  <a:pt x="16454" y="10532"/>
                </a:lnTo>
                <a:lnTo>
                  <a:pt x="16698" y="10685"/>
                </a:lnTo>
                <a:lnTo>
                  <a:pt x="16892" y="10328"/>
                </a:lnTo>
                <a:lnTo>
                  <a:pt x="17136" y="10522"/>
                </a:lnTo>
                <a:lnTo>
                  <a:pt x="17349" y="10400"/>
                </a:lnTo>
                <a:lnTo>
                  <a:pt x="17573" y="10308"/>
                </a:lnTo>
                <a:lnTo>
                  <a:pt x="17807" y="10369"/>
                </a:lnTo>
                <a:lnTo>
                  <a:pt x="18052" y="10471"/>
                </a:lnTo>
                <a:lnTo>
                  <a:pt x="18255" y="10237"/>
                </a:lnTo>
                <a:lnTo>
                  <a:pt x="18489" y="10278"/>
                </a:lnTo>
                <a:lnTo>
                  <a:pt x="18733" y="10430"/>
                </a:lnTo>
                <a:lnTo>
                  <a:pt x="18957" y="10379"/>
                </a:lnTo>
                <a:lnTo>
                  <a:pt x="19171" y="10226"/>
                </a:lnTo>
                <a:lnTo>
                  <a:pt x="19395" y="10206"/>
                </a:lnTo>
                <a:lnTo>
                  <a:pt x="19628" y="10247"/>
                </a:lnTo>
                <a:lnTo>
                  <a:pt x="19832" y="10043"/>
                </a:lnTo>
                <a:lnTo>
                  <a:pt x="20087" y="10237"/>
                </a:lnTo>
                <a:lnTo>
                  <a:pt x="20290" y="10054"/>
                </a:lnTo>
                <a:lnTo>
                  <a:pt x="20534" y="10125"/>
                </a:lnTo>
                <a:lnTo>
                  <a:pt x="20605" y="10176"/>
                </a:lnTo>
                <a:lnTo>
                  <a:pt x="20605" y="1"/>
                </a:lnTo>
                <a:lnTo>
                  <a:pt x="19598" y="1"/>
                </a:lnTo>
                <a:lnTo>
                  <a:pt x="19496" y="641"/>
                </a:lnTo>
                <a:cubicBezTo>
                  <a:pt x="19639" y="693"/>
                  <a:pt x="19730" y="825"/>
                  <a:pt x="19730" y="978"/>
                </a:cubicBezTo>
                <a:cubicBezTo>
                  <a:pt x="19730" y="1181"/>
                  <a:pt x="19578" y="1333"/>
                  <a:pt x="19374" y="1333"/>
                </a:cubicBezTo>
                <a:cubicBezTo>
                  <a:pt x="19181" y="1333"/>
                  <a:pt x="19018" y="1181"/>
                  <a:pt x="19018" y="978"/>
                </a:cubicBezTo>
                <a:cubicBezTo>
                  <a:pt x="19018" y="845"/>
                  <a:pt x="19099" y="723"/>
                  <a:pt x="19221" y="662"/>
                </a:cubicBezTo>
                <a:lnTo>
                  <a:pt x="19221" y="1"/>
                </a:lnTo>
                <a:lnTo>
                  <a:pt x="17584" y="1"/>
                </a:lnTo>
                <a:lnTo>
                  <a:pt x="17482" y="641"/>
                </a:lnTo>
                <a:cubicBezTo>
                  <a:pt x="17624" y="693"/>
                  <a:pt x="17715" y="825"/>
                  <a:pt x="17715" y="978"/>
                </a:cubicBezTo>
                <a:cubicBezTo>
                  <a:pt x="17715" y="1181"/>
                  <a:pt x="17563" y="1333"/>
                  <a:pt x="17360" y="1333"/>
                </a:cubicBezTo>
                <a:cubicBezTo>
                  <a:pt x="17166" y="1333"/>
                  <a:pt x="17003" y="1181"/>
                  <a:pt x="17003" y="978"/>
                </a:cubicBezTo>
                <a:cubicBezTo>
                  <a:pt x="17003" y="845"/>
                  <a:pt x="17085" y="723"/>
                  <a:pt x="17207" y="662"/>
                </a:cubicBezTo>
                <a:lnTo>
                  <a:pt x="17207" y="1"/>
                </a:lnTo>
                <a:lnTo>
                  <a:pt x="15569" y="1"/>
                </a:lnTo>
                <a:lnTo>
                  <a:pt x="15467" y="641"/>
                </a:lnTo>
                <a:cubicBezTo>
                  <a:pt x="15599" y="693"/>
                  <a:pt x="15701" y="825"/>
                  <a:pt x="15701" y="978"/>
                </a:cubicBezTo>
                <a:cubicBezTo>
                  <a:pt x="15701" y="1181"/>
                  <a:pt x="15538" y="1333"/>
                  <a:pt x="15345" y="1333"/>
                </a:cubicBezTo>
                <a:cubicBezTo>
                  <a:pt x="15142" y="1333"/>
                  <a:pt x="14988" y="1181"/>
                  <a:pt x="14988" y="978"/>
                </a:cubicBezTo>
                <a:cubicBezTo>
                  <a:pt x="14988" y="845"/>
                  <a:pt x="15070" y="723"/>
                  <a:pt x="15182" y="662"/>
                </a:cubicBezTo>
                <a:lnTo>
                  <a:pt x="15182" y="1"/>
                </a:lnTo>
                <a:lnTo>
                  <a:pt x="13544" y="1"/>
                </a:lnTo>
                <a:lnTo>
                  <a:pt x="13452" y="641"/>
                </a:lnTo>
                <a:cubicBezTo>
                  <a:pt x="13584" y="693"/>
                  <a:pt x="13686" y="825"/>
                  <a:pt x="13686" y="978"/>
                </a:cubicBezTo>
                <a:cubicBezTo>
                  <a:pt x="13686" y="1181"/>
                  <a:pt x="13523" y="1333"/>
                  <a:pt x="13330" y="1333"/>
                </a:cubicBezTo>
                <a:cubicBezTo>
                  <a:pt x="13127" y="1333"/>
                  <a:pt x="12964" y="1181"/>
                  <a:pt x="12964" y="978"/>
                </a:cubicBezTo>
                <a:cubicBezTo>
                  <a:pt x="12964" y="845"/>
                  <a:pt x="13055" y="723"/>
                  <a:pt x="13168" y="662"/>
                </a:cubicBezTo>
                <a:lnTo>
                  <a:pt x="13168" y="1"/>
                </a:lnTo>
                <a:lnTo>
                  <a:pt x="11529" y="1"/>
                </a:lnTo>
                <a:lnTo>
                  <a:pt x="11427" y="641"/>
                </a:lnTo>
                <a:cubicBezTo>
                  <a:pt x="11570" y="693"/>
                  <a:pt x="11671" y="825"/>
                  <a:pt x="11671" y="978"/>
                </a:cubicBezTo>
                <a:cubicBezTo>
                  <a:pt x="11671" y="1181"/>
                  <a:pt x="11509" y="1333"/>
                  <a:pt x="11305" y="1333"/>
                </a:cubicBezTo>
                <a:cubicBezTo>
                  <a:pt x="11112" y="1333"/>
                  <a:pt x="10949" y="1181"/>
                  <a:pt x="10949" y="978"/>
                </a:cubicBezTo>
                <a:cubicBezTo>
                  <a:pt x="10949" y="845"/>
                  <a:pt x="11031" y="723"/>
                  <a:pt x="11153" y="662"/>
                </a:cubicBezTo>
                <a:lnTo>
                  <a:pt x="11153" y="1"/>
                </a:lnTo>
                <a:lnTo>
                  <a:pt x="9514" y="1"/>
                </a:lnTo>
                <a:lnTo>
                  <a:pt x="9413" y="641"/>
                </a:lnTo>
                <a:cubicBezTo>
                  <a:pt x="9555" y="693"/>
                  <a:pt x="9647" y="825"/>
                  <a:pt x="9647" y="978"/>
                </a:cubicBezTo>
                <a:cubicBezTo>
                  <a:pt x="9647" y="1181"/>
                  <a:pt x="9494" y="1333"/>
                  <a:pt x="9290" y="1333"/>
                </a:cubicBezTo>
                <a:cubicBezTo>
                  <a:pt x="9098" y="1333"/>
                  <a:pt x="8935" y="1181"/>
                  <a:pt x="8935" y="978"/>
                </a:cubicBezTo>
                <a:cubicBezTo>
                  <a:pt x="8935" y="845"/>
                  <a:pt x="9016" y="723"/>
                  <a:pt x="9138" y="662"/>
                </a:cubicBezTo>
                <a:lnTo>
                  <a:pt x="9138" y="1"/>
                </a:lnTo>
                <a:lnTo>
                  <a:pt x="7500" y="1"/>
                </a:lnTo>
                <a:lnTo>
                  <a:pt x="7398" y="641"/>
                </a:lnTo>
                <a:cubicBezTo>
                  <a:pt x="7531" y="693"/>
                  <a:pt x="7632" y="825"/>
                  <a:pt x="7632" y="978"/>
                </a:cubicBezTo>
                <a:cubicBezTo>
                  <a:pt x="7632" y="1181"/>
                  <a:pt x="7470" y="1333"/>
                  <a:pt x="7276" y="1333"/>
                </a:cubicBezTo>
                <a:cubicBezTo>
                  <a:pt x="7083" y="1333"/>
                  <a:pt x="6920" y="1181"/>
                  <a:pt x="6920" y="978"/>
                </a:cubicBezTo>
                <a:cubicBezTo>
                  <a:pt x="6920" y="845"/>
                  <a:pt x="7001" y="723"/>
                  <a:pt x="7113" y="662"/>
                </a:cubicBezTo>
                <a:lnTo>
                  <a:pt x="7113" y="1"/>
                </a:lnTo>
                <a:lnTo>
                  <a:pt x="5475" y="1"/>
                </a:lnTo>
                <a:lnTo>
                  <a:pt x="5383" y="641"/>
                </a:lnTo>
                <a:cubicBezTo>
                  <a:pt x="5516" y="693"/>
                  <a:pt x="5618" y="825"/>
                  <a:pt x="5618" y="978"/>
                </a:cubicBezTo>
                <a:cubicBezTo>
                  <a:pt x="5618" y="1181"/>
                  <a:pt x="5455" y="1333"/>
                  <a:pt x="5261" y="1333"/>
                </a:cubicBezTo>
                <a:cubicBezTo>
                  <a:pt x="5058" y="1333"/>
                  <a:pt x="4905" y="1181"/>
                  <a:pt x="4905" y="978"/>
                </a:cubicBezTo>
                <a:cubicBezTo>
                  <a:pt x="4905" y="845"/>
                  <a:pt x="4987" y="723"/>
                  <a:pt x="5098" y="662"/>
                </a:cubicBezTo>
                <a:lnTo>
                  <a:pt x="5098" y="1"/>
                </a:lnTo>
                <a:lnTo>
                  <a:pt x="3461" y="1"/>
                </a:lnTo>
                <a:lnTo>
                  <a:pt x="3369" y="641"/>
                </a:lnTo>
                <a:cubicBezTo>
                  <a:pt x="3501" y="693"/>
                  <a:pt x="3603" y="825"/>
                  <a:pt x="3603" y="978"/>
                </a:cubicBezTo>
                <a:cubicBezTo>
                  <a:pt x="3603" y="1181"/>
                  <a:pt x="3440" y="1333"/>
                  <a:pt x="3246" y="1333"/>
                </a:cubicBezTo>
                <a:cubicBezTo>
                  <a:pt x="3043" y="1333"/>
                  <a:pt x="2880" y="1181"/>
                  <a:pt x="2880" y="978"/>
                </a:cubicBezTo>
                <a:cubicBezTo>
                  <a:pt x="2880" y="845"/>
                  <a:pt x="2962" y="723"/>
                  <a:pt x="3084" y="662"/>
                </a:cubicBezTo>
                <a:lnTo>
                  <a:pt x="3084" y="1"/>
                </a:lnTo>
                <a:lnTo>
                  <a:pt x="1446" y="1"/>
                </a:lnTo>
                <a:lnTo>
                  <a:pt x="1344" y="641"/>
                </a:lnTo>
                <a:cubicBezTo>
                  <a:pt x="1487" y="693"/>
                  <a:pt x="1588" y="825"/>
                  <a:pt x="1588" y="978"/>
                </a:cubicBezTo>
                <a:cubicBezTo>
                  <a:pt x="1588" y="1181"/>
                  <a:pt x="1426" y="1333"/>
                  <a:pt x="1222" y="1333"/>
                </a:cubicBezTo>
                <a:cubicBezTo>
                  <a:pt x="1028" y="1333"/>
                  <a:pt x="865" y="1181"/>
                  <a:pt x="865" y="978"/>
                </a:cubicBezTo>
                <a:cubicBezTo>
                  <a:pt x="865" y="845"/>
                  <a:pt x="947" y="723"/>
                  <a:pt x="1069" y="662"/>
                </a:cubicBezTo>
                <a:lnTo>
                  <a:pt x="106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8" name="Google Shape;528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749896">
            <a:off x="-238903" y="1593160"/>
            <a:ext cx="452954" cy="94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1750344">
            <a:off x="8001625" y="4580247"/>
            <a:ext cx="1182250" cy="46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2" name="Google Shape;532;p45"/>
          <p:cNvGrpSpPr/>
          <p:nvPr/>
        </p:nvGrpSpPr>
        <p:grpSpPr>
          <a:xfrm flipH="1" rot="-467476">
            <a:off x="172811" y="4198776"/>
            <a:ext cx="928180" cy="810647"/>
            <a:chOff x="4318300" y="2960450"/>
            <a:chExt cx="161050" cy="106625"/>
          </a:xfrm>
        </p:grpSpPr>
        <p:sp>
          <p:nvSpPr>
            <p:cNvPr id="533" name="Google Shape;533;p45"/>
            <p:cNvSpPr/>
            <p:nvPr/>
          </p:nvSpPr>
          <p:spPr>
            <a:xfrm>
              <a:off x="4318300" y="2960450"/>
              <a:ext cx="153675" cy="106625"/>
            </a:xfrm>
            <a:custGeom>
              <a:rect b="b" l="l" r="r" t="t"/>
              <a:pathLst>
                <a:path extrusionOk="0" h="4265" w="6147">
                  <a:moveTo>
                    <a:pt x="5586" y="1"/>
                  </a:moveTo>
                  <a:lnTo>
                    <a:pt x="3888" y="785"/>
                  </a:lnTo>
                  <a:lnTo>
                    <a:pt x="3205" y="1100"/>
                  </a:lnTo>
                  <a:lnTo>
                    <a:pt x="6146" y="1100"/>
                  </a:lnTo>
                  <a:lnTo>
                    <a:pt x="6126" y="1079"/>
                  </a:lnTo>
                  <a:lnTo>
                    <a:pt x="6106" y="856"/>
                  </a:lnTo>
                  <a:lnTo>
                    <a:pt x="5862" y="663"/>
                  </a:lnTo>
                  <a:lnTo>
                    <a:pt x="5932" y="469"/>
                  </a:lnTo>
                  <a:lnTo>
                    <a:pt x="5719" y="388"/>
                  </a:lnTo>
                  <a:lnTo>
                    <a:pt x="5821" y="235"/>
                  </a:lnTo>
                  <a:lnTo>
                    <a:pt x="5647" y="134"/>
                  </a:lnTo>
                  <a:lnTo>
                    <a:pt x="5586" y="1"/>
                  </a:lnTo>
                  <a:close/>
                  <a:moveTo>
                    <a:pt x="1547" y="1863"/>
                  </a:moveTo>
                  <a:lnTo>
                    <a:pt x="1" y="2585"/>
                  </a:lnTo>
                  <a:lnTo>
                    <a:pt x="62" y="2718"/>
                  </a:lnTo>
                  <a:lnTo>
                    <a:pt x="21" y="2911"/>
                  </a:lnTo>
                  <a:lnTo>
                    <a:pt x="214" y="2931"/>
                  </a:lnTo>
                  <a:lnTo>
                    <a:pt x="133" y="3145"/>
                  </a:lnTo>
                  <a:lnTo>
                    <a:pt x="326" y="3216"/>
                  </a:lnTo>
                  <a:lnTo>
                    <a:pt x="316" y="3532"/>
                  </a:lnTo>
                  <a:lnTo>
                    <a:pt x="479" y="3695"/>
                  </a:lnTo>
                  <a:lnTo>
                    <a:pt x="479" y="3888"/>
                  </a:lnTo>
                  <a:lnTo>
                    <a:pt x="632" y="4000"/>
                  </a:lnTo>
                  <a:lnTo>
                    <a:pt x="652" y="4265"/>
                  </a:lnTo>
                  <a:lnTo>
                    <a:pt x="1547" y="3847"/>
                  </a:lnTo>
                  <a:lnTo>
                    <a:pt x="1547" y="1863"/>
                  </a:lnTo>
                  <a:close/>
                </a:path>
              </a:pathLst>
            </a:custGeom>
            <a:solidFill>
              <a:srgbClr val="A88A64">
                <a:alpha val="3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45"/>
            <p:cNvSpPr/>
            <p:nvPr/>
          </p:nvSpPr>
          <p:spPr>
            <a:xfrm>
              <a:off x="4356975" y="2987925"/>
              <a:ext cx="122375" cy="68725"/>
            </a:xfrm>
            <a:custGeom>
              <a:rect b="b" l="l" r="r" t="t"/>
              <a:pathLst>
                <a:path extrusionOk="0" h="2749" w="4895">
                  <a:moveTo>
                    <a:pt x="1658" y="1"/>
                  </a:moveTo>
                  <a:lnTo>
                    <a:pt x="153" y="703"/>
                  </a:lnTo>
                  <a:lnTo>
                    <a:pt x="0" y="764"/>
                  </a:lnTo>
                  <a:lnTo>
                    <a:pt x="0" y="2748"/>
                  </a:lnTo>
                  <a:lnTo>
                    <a:pt x="905" y="2331"/>
                  </a:lnTo>
                  <a:lnTo>
                    <a:pt x="3094" y="1314"/>
                  </a:lnTo>
                  <a:lnTo>
                    <a:pt x="4894" y="479"/>
                  </a:lnTo>
                  <a:lnTo>
                    <a:pt x="4701" y="296"/>
                  </a:lnTo>
                  <a:lnTo>
                    <a:pt x="4722" y="113"/>
                  </a:lnTo>
                  <a:lnTo>
                    <a:pt x="4599" y="1"/>
                  </a:lnTo>
                  <a:close/>
                </a:path>
              </a:pathLst>
            </a:custGeom>
            <a:solidFill>
              <a:srgbClr val="A88A64">
                <a:alpha val="3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35" name="Google Shape;535;p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97713" y="4729212"/>
            <a:ext cx="1182250" cy="323076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9pPr>
          </a:lstStyle>
          <a:p/>
        </p:txBody>
      </p:sp>
      <p:pic>
        <p:nvPicPr>
          <p:cNvPr id="537" name="Google Shape;537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749896">
            <a:off x="-238903" y="2673385"/>
            <a:ext cx="452954" cy="947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7818413">
            <a:off x="-527073" y="2030140"/>
            <a:ext cx="1060374" cy="1070947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46"/>
          <p:cNvSpPr/>
          <p:nvPr/>
        </p:nvSpPr>
        <p:spPr>
          <a:xfrm rot="-1364334">
            <a:off x="7354028" y="4823380"/>
            <a:ext cx="1272241" cy="731228"/>
          </a:xfrm>
          <a:custGeom>
            <a:rect b="b" l="l" r="r" t="t"/>
            <a:pathLst>
              <a:path extrusionOk="0" h="12364" w="20606">
                <a:moveTo>
                  <a:pt x="1" y="1"/>
                </a:moveTo>
                <a:lnTo>
                  <a:pt x="1" y="12221"/>
                </a:lnTo>
                <a:lnTo>
                  <a:pt x="133" y="12302"/>
                </a:lnTo>
                <a:lnTo>
                  <a:pt x="357" y="12180"/>
                </a:lnTo>
                <a:lnTo>
                  <a:pt x="571" y="12089"/>
                </a:lnTo>
                <a:lnTo>
                  <a:pt x="804" y="12129"/>
                </a:lnTo>
                <a:lnTo>
                  <a:pt x="1059" y="12363"/>
                </a:lnTo>
                <a:lnTo>
                  <a:pt x="1263" y="12058"/>
                </a:lnTo>
                <a:lnTo>
                  <a:pt x="1517" y="12322"/>
                </a:lnTo>
                <a:lnTo>
                  <a:pt x="1731" y="12191"/>
                </a:lnTo>
                <a:lnTo>
                  <a:pt x="1944" y="12037"/>
                </a:lnTo>
                <a:lnTo>
                  <a:pt x="2168" y="11936"/>
                </a:lnTo>
                <a:lnTo>
                  <a:pt x="2402" y="11997"/>
                </a:lnTo>
                <a:lnTo>
                  <a:pt x="2626" y="11926"/>
                </a:lnTo>
                <a:lnTo>
                  <a:pt x="2870" y="12160"/>
                </a:lnTo>
                <a:lnTo>
                  <a:pt x="3094" y="12078"/>
                </a:lnTo>
                <a:lnTo>
                  <a:pt x="3328" y="12129"/>
                </a:lnTo>
                <a:lnTo>
                  <a:pt x="3531" y="11906"/>
                </a:lnTo>
                <a:lnTo>
                  <a:pt x="3776" y="12048"/>
                </a:lnTo>
                <a:lnTo>
                  <a:pt x="3969" y="11682"/>
                </a:lnTo>
                <a:lnTo>
                  <a:pt x="4223" y="11906"/>
                </a:lnTo>
                <a:lnTo>
                  <a:pt x="4458" y="11915"/>
                </a:lnTo>
                <a:lnTo>
                  <a:pt x="4671" y="11834"/>
                </a:lnTo>
                <a:lnTo>
                  <a:pt x="4895" y="11743"/>
                </a:lnTo>
                <a:lnTo>
                  <a:pt x="5139" y="11915"/>
                </a:lnTo>
                <a:lnTo>
                  <a:pt x="5363" y="11875"/>
                </a:lnTo>
                <a:lnTo>
                  <a:pt x="5566" y="11600"/>
                </a:lnTo>
                <a:lnTo>
                  <a:pt x="5801" y="11621"/>
                </a:lnTo>
                <a:lnTo>
                  <a:pt x="6034" y="11702"/>
                </a:lnTo>
                <a:lnTo>
                  <a:pt x="6248" y="11519"/>
                </a:lnTo>
                <a:lnTo>
                  <a:pt x="6482" y="11560"/>
                </a:lnTo>
                <a:lnTo>
                  <a:pt x="6717" y="11661"/>
                </a:lnTo>
                <a:lnTo>
                  <a:pt x="6950" y="11641"/>
                </a:lnTo>
                <a:lnTo>
                  <a:pt x="7164" y="11508"/>
                </a:lnTo>
                <a:lnTo>
                  <a:pt x="7398" y="11590"/>
                </a:lnTo>
                <a:lnTo>
                  <a:pt x="7622" y="11488"/>
                </a:lnTo>
                <a:lnTo>
                  <a:pt x="7856" y="11519"/>
                </a:lnTo>
                <a:lnTo>
                  <a:pt x="8069" y="11407"/>
                </a:lnTo>
                <a:lnTo>
                  <a:pt x="8304" y="11417"/>
                </a:lnTo>
                <a:lnTo>
                  <a:pt x="8507" y="11244"/>
                </a:lnTo>
                <a:lnTo>
                  <a:pt x="8761" y="11417"/>
                </a:lnTo>
                <a:lnTo>
                  <a:pt x="8965" y="11162"/>
                </a:lnTo>
                <a:lnTo>
                  <a:pt x="9209" y="11325"/>
                </a:lnTo>
                <a:lnTo>
                  <a:pt x="9443" y="11407"/>
                </a:lnTo>
                <a:lnTo>
                  <a:pt x="9647" y="11203"/>
                </a:lnTo>
                <a:lnTo>
                  <a:pt x="9891" y="11305"/>
                </a:lnTo>
                <a:lnTo>
                  <a:pt x="10125" y="11315"/>
                </a:lnTo>
                <a:lnTo>
                  <a:pt x="10319" y="11051"/>
                </a:lnTo>
                <a:lnTo>
                  <a:pt x="10573" y="11223"/>
                </a:lnTo>
                <a:lnTo>
                  <a:pt x="10796" y="11173"/>
                </a:lnTo>
                <a:lnTo>
                  <a:pt x="11000" y="10929"/>
                </a:lnTo>
                <a:lnTo>
                  <a:pt x="11234" y="10990"/>
                </a:lnTo>
                <a:lnTo>
                  <a:pt x="11468" y="11010"/>
                </a:lnTo>
                <a:lnTo>
                  <a:pt x="11702" y="11061"/>
                </a:lnTo>
                <a:lnTo>
                  <a:pt x="11947" y="11203"/>
                </a:lnTo>
                <a:lnTo>
                  <a:pt x="12160" y="11061"/>
                </a:lnTo>
                <a:lnTo>
                  <a:pt x="12384" y="11010"/>
                </a:lnTo>
                <a:lnTo>
                  <a:pt x="12628" y="11173"/>
                </a:lnTo>
                <a:lnTo>
                  <a:pt x="12822" y="10837"/>
                </a:lnTo>
                <a:lnTo>
                  <a:pt x="13035" y="10715"/>
                </a:lnTo>
                <a:lnTo>
                  <a:pt x="13269" y="10786"/>
                </a:lnTo>
                <a:lnTo>
                  <a:pt x="13493" y="10725"/>
                </a:lnTo>
                <a:lnTo>
                  <a:pt x="13758" y="11010"/>
                </a:lnTo>
                <a:lnTo>
                  <a:pt x="13982" y="10979"/>
                </a:lnTo>
                <a:lnTo>
                  <a:pt x="14205" y="10929"/>
                </a:lnTo>
                <a:lnTo>
                  <a:pt x="14429" y="10868"/>
                </a:lnTo>
                <a:lnTo>
                  <a:pt x="14653" y="10837"/>
                </a:lnTo>
                <a:lnTo>
                  <a:pt x="14857" y="10633"/>
                </a:lnTo>
                <a:lnTo>
                  <a:pt x="15101" y="10746"/>
                </a:lnTo>
                <a:lnTo>
                  <a:pt x="15334" y="10847"/>
                </a:lnTo>
                <a:lnTo>
                  <a:pt x="15549" y="10633"/>
                </a:lnTo>
                <a:lnTo>
                  <a:pt x="15793" y="10796"/>
                </a:lnTo>
                <a:lnTo>
                  <a:pt x="16006" y="10694"/>
                </a:lnTo>
                <a:lnTo>
                  <a:pt x="16240" y="10746"/>
                </a:lnTo>
                <a:lnTo>
                  <a:pt x="16454" y="10532"/>
                </a:lnTo>
                <a:lnTo>
                  <a:pt x="16698" y="10685"/>
                </a:lnTo>
                <a:lnTo>
                  <a:pt x="16892" y="10328"/>
                </a:lnTo>
                <a:lnTo>
                  <a:pt x="17136" y="10522"/>
                </a:lnTo>
                <a:lnTo>
                  <a:pt x="17349" y="10400"/>
                </a:lnTo>
                <a:lnTo>
                  <a:pt x="17573" y="10308"/>
                </a:lnTo>
                <a:lnTo>
                  <a:pt x="17807" y="10369"/>
                </a:lnTo>
                <a:lnTo>
                  <a:pt x="18052" y="10471"/>
                </a:lnTo>
                <a:lnTo>
                  <a:pt x="18255" y="10237"/>
                </a:lnTo>
                <a:lnTo>
                  <a:pt x="18489" y="10278"/>
                </a:lnTo>
                <a:lnTo>
                  <a:pt x="18733" y="10430"/>
                </a:lnTo>
                <a:lnTo>
                  <a:pt x="18957" y="10379"/>
                </a:lnTo>
                <a:lnTo>
                  <a:pt x="19171" y="10226"/>
                </a:lnTo>
                <a:lnTo>
                  <a:pt x="19395" y="10206"/>
                </a:lnTo>
                <a:lnTo>
                  <a:pt x="19628" y="10247"/>
                </a:lnTo>
                <a:lnTo>
                  <a:pt x="19832" y="10043"/>
                </a:lnTo>
                <a:lnTo>
                  <a:pt x="20087" y="10237"/>
                </a:lnTo>
                <a:lnTo>
                  <a:pt x="20290" y="10054"/>
                </a:lnTo>
                <a:lnTo>
                  <a:pt x="20534" y="10125"/>
                </a:lnTo>
                <a:lnTo>
                  <a:pt x="20605" y="10176"/>
                </a:lnTo>
                <a:lnTo>
                  <a:pt x="20605" y="1"/>
                </a:lnTo>
                <a:lnTo>
                  <a:pt x="19598" y="1"/>
                </a:lnTo>
                <a:lnTo>
                  <a:pt x="19496" y="641"/>
                </a:lnTo>
                <a:cubicBezTo>
                  <a:pt x="19639" y="693"/>
                  <a:pt x="19730" y="825"/>
                  <a:pt x="19730" y="978"/>
                </a:cubicBezTo>
                <a:cubicBezTo>
                  <a:pt x="19730" y="1181"/>
                  <a:pt x="19578" y="1333"/>
                  <a:pt x="19374" y="1333"/>
                </a:cubicBezTo>
                <a:cubicBezTo>
                  <a:pt x="19181" y="1333"/>
                  <a:pt x="19018" y="1181"/>
                  <a:pt x="19018" y="978"/>
                </a:cubicBezTo>
                <a:cubicBezTo>
                  <a:pt x="19018" y="845"/>
                  <a:pt x="19099" y="723"/>
                  <a:pt x="19221" y="662"/>
                </a:cubicBezTo>
                <a:lnTo>
                  <a:pt x="19221" y="1"/>
                </a:lnTo>
                <a:lnTo>
                  <a:pt x="17584" y="1"/>
                </a:lnTo>
                <a:lnTo>
                  <a:pt x="17482" y="641"/>
                </a:lnTo>
                <a:cubicBezTo>
                  <a:pt x="17624" y="693"/>
                  <a:pt x="17715" y="825"/>
                  <a:pt x="17715" y="978"/>
                </a:cubicBezTo>
                <a:cubicBezTo>
                  <a:pt x="17715" y="1181"/>
                  <a:pt x="17563" y="1333"/>
                  <a:pt x="17360" y="1333"/>
                </a:cubicBezTo>
                <a:cubicBezTo>
                  <a:pt x="17166" y="1333"/>
                  <a:pt x="17003" y="1181"/>
                  <a:pt x="17003" y="978"/>
                </a:cubicBezTo>
                <a:cubicBezTo>
                  <a:pt x="17003" y="845"/>
                  <a:pt x="17085" y="723"/>
                  <a:pt x="17207" y="662"/>
                </a:cubicBezTo>
                <a:lnTo>
                  <a:pt x="17207" y="1"/>
                </a:lnTo>
                <a:lnTo>
                  <a:pt x="15569" y="1"/>
                </a:lnTo>
                <a:lnTo>
                  <a:pt x="15467" y="641"/>
                </a:lnTo>
                <a:cubicBezTo>
                  <a:pt x="15599" y="693"/>
                  <a:pt x="15701" y="825"/>
                  <a:pt x="15701" y="978"/>
                </a:cubicBezTo>
                <a:cubicBezTo>
                  <a:pt x="15701" y="1181"/>
                  <a:pt x="15538" y="1333"/>
                  <a:pt x="15345" y="1333"/>
                </a:cubicBezTo>
                <a:cubicBezTo>
                  <a:pt x="15142" y="1333"/>
                  <a:pt x="14988" y="1181"/>
                  <a:pt x="14988" y="978"/>
                </a:cubicBezTo>
                <a:cubicBezTo>
                  <a:pt x="14988" y="845"/>
                  <a:pt x="15070" y="723"/>
                  <a:pt x="15182" y="662"/>
                </a:cubicBezTo>
                <a:lnTo>
                  <a:pt x="15182" y="1"/>
                </a:lnTo>
                <a:lnTo>
                  <a:pt x="13544" y="1"/>
                </a:lnTo>
                <a:lnTo>
                  <a:pt x="13452" y="641"/>
                </a:lnTo>
                <a:cubicBezTo>
                  <a:pt x="13584" y="693"/>
                  <a:pt x="13686" y="825"/>
                  <a:pt x="13686" y="978"/>
                </a:cubicBezTo>
                <a:cubicBezTo>
                  <a:pt x="13686" y="1181"/>
                  <a:pt x="13523" y="1333"/>
                  <a:pt x="13330" y="1333"/>
                </a:cubicBezTo>
                <a:cubicBezTo>
                  <a:pt x="13127" y="1333"/>
                  <a:pt x="12964" y="1181"/>
                  <a:pt x="12964" y="978"/>
                </a:cubicBezTo>
                <a:cubicBezTo>
                  <a:pt x="12964" y="845"/>
                  <a:pt x="13055" y="723"/>
                  <a:pt x="13168" y="662"/>
                </a:cubicBezTo>
                <a:lnTo>
                  <a:pt x="13168" y="1"/>
                </a:lnTo>
                <a:lnTo>
                  <a:pt x="11529" y="1"/>
                </a:lnTo>
                <a:lnTo>
                  <a:pt x="11427" y="641"/>
                </a:lnTo>
                <a:cubicBezTo>
                  <a:pt x="11570" y="693"/>
                  <a:pt x="11671" y="825"/>
                  <a:pt x="11671" y="978"/>
                </a:cubicBezTo>
                <a:cubicBezTo>
                  <a:pt x="11671" y="1181"/>
                  <a:pt x="11509" y="1333"/>
                  <a:pt x="11305" y="1333"/>
                </a:cubicBezTo>
                <a:cubicBezTo>
                  <a:pt x="11112" y="1333"/>
                  <a:pt x="10949" y="1181"/>
                  <a:pt x="10949" y="978"/>
                </a:cubicBezTo>
                <a:cubicBezTo>
                  <a:pt x="10949" y="845"/>
                  <a:pt x="11031" y="723"/>
                  <a:pt x="11153" y="662"/>
                </a:cubicBezTo>
                <a:lnTo>
                  <a:pt x="11153" y="1"/>
                </a:lnTo>
                <a:lnTo>
                  <a:pt x="9514" y="1"/>
                </a:lnTo>
                <a:lnTo>
                  <a:pt x="9413" y="641"/>
                </a:lnTo>
                <a:cubicBezTo>
                  <a:pt x="9555" y="693"/>
                  <a:pt x="9647" y="825"/>
                  <a:pt x="9647" y="978"/>
                </a:cubicBezTo>
                <a:cubicBezTo>
                  <a:pt x="9647" y="1181"/>
                  <a:pt x="9494" y="1333"/>
                  <a:pt x="9290" y="1333"/>
                </a:cubicBezTo>
                <a:cubicBezTo>
                  <a:pt x="9098" y="1333"/>
                  <a:pt x="8935" y="1181"/>
                  <a:pt x="8935" y="978"/>
                </a:cubicBezTo>
                <a:cubicBezTo>
                  <a:pt x="8935" y="845"/>
                  <a:pt x="9016" y="723"/>
                  <a:pt x="9138" y="662"/>
                </a:cubicBezTo>
                <a:lnTo>
                  <a:pt x="9138" y="1"/>
                </a:lnTo>
                <a:lnTo>
                  <a:pt x="7500" y="1"/>
                </a:lnTo>
                <a:lnTo>
                  <a:pt x="7398" y="641"/>
                </a:lnTo>
                <a:cubicBezTo>
                  <a:pt x="7531" y="693"/>
                  <a:pt x="7632" y="825"/>
                  <a:pt x="7632" y="978"/>
                </a:cubicBezTo>
                <a:cubicBezTo>
                  <a:pt x="7632" y="1181"/>
                  <a:pt x="7470" y="1333"/>
                  <a:pt x="7276" y="1333"/>
                </a:cubicBezTo>
                <a:cubicBezTo>
                  <a:pt x="7083" y="1333"/>
                  <a:pt x="6920" y="1181"/>
                  <a:pt x="6920" y="978"/>
                </a:cubicBezTo>
                <a:cubicBezTo>
                  <a:pt x="6920" y="845"/>
                  <a:pt x="7001" y="723"/>
                  <a:pt x="7113" y="662"/>
                </a:cubicBezTo>
                <a:lnTo>
                  <a:pt x="7113" y="1"/>
                </a:lnTo>
                <a:lnTo>
                  <a:pt x="5475" y="1"/>
                </a:lnTo>
                <a:lnTo>
                  <a:pt x="5383" y="641"/>
                </a:lnTo>
                <a:cubicBezTo>
                  <a:pt x="5516" y="693"/>
                  <a:pt x="5618" y="825"/>
                  <a:pt x="5618" y="978"/>
                </a:cubicBezTo>
                <a:cubicBezTo>
                  <a:pt x="5618" y="1181"/>
                  <a:pt x="5455" y="1333"/>
                  <a:pt x="5261" y="1333"/>
                </a:cubicBezTo>
                <a:cubicBezTo>
                  <a:pt x="5058" y="1333"/>
                  <a:pt x="4905" y="1181"/>
                  <a:pt x="4905" y="978"/>
                </a:cubicBezTo>
                <a:cubicBezTo>
                  <a:pt x="4905" y="845"/>
                  <a:pt x="4987" y="723"/>
                  <a:pt x="5098" y="662"/>
                </a:cubicBezTo>
                <a:lnTo>
                  <a:pt x="5098" y="1"/>
                </a:lnTo>
                <a:lnTo>
                  <a:pt x="3461" y="1"/>
                </a:lnTo>
                <a:lnTo>
                  <a:pt x="3369" y="641"/>
                </a:lnTo>
                <a:cubicBezTo>
                  <a:pt x="3501" y="693"/>
                  <a:pt x="3603" y="825"/>
                  <a:pt x="3603" y="978"/>
                </a:cubicBezTo>
                <a:cubicBezTo>
                  <a:pt x="3603" y="1181"/>
                  <a:pt x="3440" y="1333"/>
                  <a:pt x="3246" y="1333"/>
                </a:cubicBezTo>
                <a:cubicBezTo>
                  <a:pt x="3043" y="1333"/>
                  <a:pt x="2880" y="1181"/>
                  <a:pt x="2880" y="978"/>
                </a:cubicBezTo>
                <a:cubicBezTo>
                  <a:pt x="2880" y="845"/>
                  <a:pt x="2962" y="723"/>
                  <a:pt x="3084" y="662"/>
                </a:cubicBezTo>
                <a:lnTo>
                  <a:pt x="3084" y="1"/>
                </a:lnTo>
                <a:lnTo>
                  <a:pt x="1446" y="1"/>
                </a:lnTo>
                <a:lnTo>
                  <a:pt x="1344" y="641"/>
                </a:lnTo>
                <a:cubicBezTo>
                  <a:pt x="1487" y="693"/>
                  <a:pt x="1588" y="825"/>
                  <a:pt x="1588" y="978"/>
                </a:cubicBezTo>
                <a:cubicBezTo>
                  <a:pt x="1588" y="1181"/>
                  <a:pt x="1426" y="1333"/>
                  <a:pt x="1222" y="1333"/>
                </a:cubicBezTo>
                <a:cubicBezTo>
                  <a:pt x="1028" y="1333"/>
                  <a:pt x="865" y="1181"/>
                  <a:pt x="865" y="978"/>
                </a:cubicBezTo>
                <a:cubicBezTo>
                  <a:pt x="865" y="845"/>
                  <a:pt x="947" y="723"/>
                  <a:pt x="1069" y="662"/>
                </a:cubicBezTo>
                <a:lnTo>
                  <a:pt x="106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46"/>
          <p:cNvSpPr/>
          <p:nvPr/>
        </p:nvSpPr>
        <p:spPr>
          <a:xfrm rot="-9059549">
            <a:off x="-725435" y="3954146"/>
            <a:ext cx="2595612" cy="1420044"/>
          </a:xfrm>
          <a:custGeom>
            <a:rect b="b" l="l" r="r" t="t"/>
            <a:pathLst>
              <a:path extrusionOk="0" h="11133" w="17126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3" name="Google Shape;543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100775">
            <a:off x="-432317" y="-580761"/>
            <a:ext cx="1191504" cy="186844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544" name="Google Shape;544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495850">
            <a:off x="6519345" y="-317935"/>
            <a:ext cx="3323963" cy="14104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545" name="Google Shape;545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33050" y="3903825"/>
            <a:ext cx="1718287" cy="14254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546" name="Google Shape;54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8416352" y="4457301"/>
            <a:ext cx="1060376" cy="10709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7" name="Google Shape;547;p46"/>
          <p:cNvGrpSpPr/>
          <p:nvPr/>
        </p:nvGrpSpPr>
        <p:grpSpPr>
          <a:xfrm>
            <a:off x="109590" y="57548"/>
            <a:ext cx="925554" cy="808345"/>
            <a:chOff x="4318300" y="2960450"/>
            <a:chExt cx="161050" cy="106625"/>
          </a:xfrm>
        </p:grpSpPr>
        <p:sp>
          <p:nvSpPr>
            <p:cNvPr id="548" name="Google Shape;548;p46"/>
            <p:cNvSpPr/>
            <p:nvPr/>
          </p:nvSpPr>
          <p:spPr>
            <a:xfrm>
              <a:off x="4318300" y="2960450"/>
              <a:ext cx="153675" cy="106625"/>
            </a:xfrm>
            <a:custGeom>
              <a:rect b="b" l="l" r="r" t="t"/>
              <a:pathLst>
                <a:path extrusionOk="0" h="4265" w="6147">
                  <a:moveTo>
                    <a:pt x="5586" y="1"/>
                  </a:moveTo>
                  <a:lnTo>
                    <a:pt x="3888" y="785"/>
                  </a:lnTo>
                  <a:lnTo>
                    <a:pt x="3205" y="1100"/>
                  </a:lnTo>
                  <a:lnTo>
                    <a:pt x="6146" y="1100"/>
                  </a:lnTo>
                  <a:lnTo>
                    <a:pt x="6126" y="1079"/>
                  </a:lnTo>
                  <a:lnTo>
                    <a:pt x="6106" y="856"/>
                  </a:lnTo>
                  <a:lnTo>
                    <a:pt x="5862" y="663"/>
                  </a:lnTo>
                  <a:lnTo>
                    <a:pt x="5932" y="469"/>
                  </a:lnTo>
                  <a:lnTo>
                    <a:pt x="5719" y="388"/>
                  </a:lnTo>
                  <a:lnTo>
                    <a:pt x="5821" y="235"/>
                  </a:lnTo>
                  <a:lnTo>
                    <a:pt x="5647" y="134"/>
                  </a:lnTo>
                  <a:lnTo>
                    <a:pt x="5586" y="1"/>
                  </a:lnTo>
                  <a:close/>
                  <a:moveTo>
                    <a:pt x="1547" y="1863"/>
                  </a:moveTo>
                  <a:lnTo>
                    <a:pt x="1" y="2585"/>
                  </a:lnTo>
                  <a:lnTo>
                    <a:pt x="62" y="2718"/>
                  </a:lnTo>
                  <a:lnTo>
                    <a:pt x="21" y="2911"/>
                  </a:lnTo>
                  <a:lnTo>
                    <a:pt x="214" y="2931"/>
                  </a:lnTo>
                  <a:lnTo>
                    <a:pt x="133" y="3145"/>
                  </a:lnTo>
                  <a:lnTo>
                    <a:pt x="326" y="3216"/>
                  </a:lnTo>
                  <a:lnTo>
                    <a:pt x="316" y="3532"/>
                  </a:lnTo>
                  <a:lnTo>
                    <a:pt x="479" y="3695"/>
                  </a:lnTo>
                  <a:lnTo>
                    <a:pt x="479" y="3888"/>
                  </a:lnTo>
                  <a:lnTo>
                    <a:pt x="632" y="4000"/>
                  </a:lnTo>
                  <a:lnTo>
                    <a:pt x="652" y="4265"/>
                  </a:lnTo>
                  <a:lnTo>
                    <a:pt x="1547" y="3847"/>
                  </a:lnTo>
                  <a:lnTo>
                    <a:pt x="1547" y="1863"/>
                  </a:lnTo>
                  <a:close/>
                </a:path>
              </a:pathLst>
            </a:custGeom>
            <a:solidFill>
              <a:srgbClr val="A88A64">
                <a:alpha val="3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46"/>
            <p:cNvSpPr/>
            <p:nvPr/>
          </p:nvSpPr>
          <p:spPr>
            <a:xfrm>
              <a:off x="4356975" y="2987925"/>
              <a:ext cx="122375" cy="68725"/>
            </a:xfrm>
            <a:custGeom>
              <a:rect b="b" l="l" r="r" t="t"/>
              <a:pathLst>
                <a:path extrusionOk="0" h="2749" w="4895">
                  <a:moveTo>
                    <a:pt x="1658" y="1"/>
                  </a:moveTo>
                  <a:lnTo>
                    <a:pt x="153" y="703"/>
                  </a:lnTo>
                  <a:lnTo>
                    <a:pt x="0" y="764"/>
                  </a:lnTo>
                  <a:lnTo>
                    <a:pt x="0" y="2748"/>
                  </a:lnTo>
                  <a:lnTo>
                    <a:pt x="905" y="2331"/>
                  </a:lnTo>
                  <a:lnTo>
                    <a:pt x="3094" y="1314"/>
                  </a:lnTo>
                  <a:lnTo>
                    <a:pt x="4894" y="479"/>
                  </a:lnTo>
                  <a:lnTo>
                    <a:pt x="4701" y="296"/>
                  </a:lnTo>
                  <a:lnTo>
                    <a:pt x="4722" y="113"/>
                  </a:lnTo>
                  <a:lnTo>
                    <a:pt x="4599" y="1"/>
                  </a:lnTo>
                  <a:close/>
                </a:path>
              </a:pathLst>
            </a:custGeom>
            <a:solidFill>
              <a:srgbClr val="A88A64">
                <a:alpha val="3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50" name="Google Shape;550;p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4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627425" y="4527901"/>
            <a:ext cx="151657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46"/>
          <p:cNvSpPr txBox="1"/>
          <p:nvPr>
            <p:ph type="title"/>
          </p:nvPr>
        </p:nvSpPr>
        <p:spPr>
          <a:xfrm>
            <a:off x="720000" y="548924"/>
            <a:ext cx="39537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53" name="Google Shape;553;p46"/>
          <p:cNvSpPr txBox="1"/>
          <p:nvPr>
            <p:ph idx="1" type="subTitle"/>
          </p:nvPr>
        </p:nvSpPr>
        <p:spPr>
          <a:xfrm>
            <a:off x="713100" y="1887850"/>
            <a:ext cx="4944600" cy="11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554" name="Google Shape;554;p46"/>
          <p:cNvSpPr txBox="1"/>
          <p:nvPr/>
        </p:nvSpPr>
        <p:spPr>
          <a:xfrm>
            <a:off x="720000" y="3940600"/>
            <a:ext cx="44235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ja-JP" sz="10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CREDITS: This presentation template was created by </a:t>
            </a:r>
            <a:r>
              <a:rPr b="1" i="0" lang="ja-JP" sz="1000" u="none" cap="none" strike="noStrike">
                <a:solidFill>
                  <a:schemeClr val="dk1"/>
                </a:solidFill>
                <a:uFill>
                  <a:noFill/>
                </a:uFill>
                <a:latin typeface="Mulish"/>
                <a:ea typeface="Mulish"/>
                <a:cs typeface="Mulish"/>
                <a:sym typeface="Mulish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ja-JP" sz="10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, including icons by </a:t>
            </a:r>
            <a:r>
              <a:rPr b="1" i="0" lang="ja-JP" sz="1000" u="none" cap="none" strike="noStrike">
                <a:solidFill>
                  <a:schemeClr val="dk1"/>
                </a:solidFill>
                <a:uFill>
                  <a:noFill/>
                </a:uFill>
                <a:latin typeface="Mulish"/>
                <a:ea typeface="Mulish"/>
                <a:cs typeface="Mulish"/>
                <a:sym typeface="Mulish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ja-JP" sz="10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 and infographics &amp; images by </a:t>
            </a:r>
            <a:r>
              <a:rPr b="1" i="0" lang="ja-JP" sz="1000" u="none" cap="none" strike="noStrike">
                <a:solidFill>
                  <a:schemeClr val="dk1"/>
                </a:solidFill>
                <a:uFill>
                  <a:noFill/>
                </a:uFill>
                <a:latin typeface="Mulish"/>
                <a:ea typeface="Mulish"/>
                <a:cs typeface="Mulish"/>
                <a:sym typeface="Mulish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000" u="none" cap="none" strike="noStrike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555" name="Google Shape;555;p4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5400000">
            <a:off x="7609675" y="1324250"/>
            <a:ext cx="1741132" cy="47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9253872">
            <a:off x="-733050" y="1109063"/>
            <a:ext cx="1694200" cy="16941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559" name="Google Shape;559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10800000">
            <a:off x="7716400" y="-173326"/>
            <a:ext cx="1718287" cy="14254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sp>
        <p:nvSpPr>
          <p:cNvPr id="560" name="Google Shape;560;p47"/>
          <p:cNvSpPr/>
          <p:nvPr/>
        </p:nvSpPr>
        <p:spPr>
          <a:xfrm flipH="1" rot="-899956">
            <a:off x="-356991" y="-994446"/>
            <a:ext cx="2140198" cy="1391300"/>
          </a:xfrm>
          <a:custGeom>
            <a:rect b="b" l="l" r="r" t="t"/>
            <a:pathLst>
              <a:path extrusionOk="0" h="11133" w="17126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1" name="Google Shape;56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9253872">
            <a:off x="7877700" y="4215600"/>
            <a:ext cx="1694200" cy="16941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562" name="Google Shape;562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-11">
            <a:off x="3579272" y="-588160"/>
            <a:ext cx="3323960" cy="14104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563" name="Google Shape;563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0800000">
            <a:off x="-327511" y="4464976"/>
            <a:ext cx="1060376" cy="107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749896">
            <a:off x="8842272" y="1482235"/>
            <a:ext cx="452954" cy="94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336052" y="4177375"/>
            <a:ext cx="380350" cy="42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4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-1800000">
            <a:off x="-220812" y="-13262"/>
            <a:ext cx="151657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838150" y="4520575"/>
            <a:ext cx="1741132" cy="47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9" name="Google Shape;569;p47"/>
          <p:cNvGrpSpPr/>
          <p:nvPr/>
        </p:nvGrpSpPr>
        <p:grpSpPr>
          <a:xfrm flipH="1" rot="-7038804">
            <a:off x="8243307" y="399318"/>
            <a:ext cx="375192" cy="306254"/>
            <a:chOff x="4318975" y="1773456"/>
            <a:chExt cx="254825" cy="207984"/>
          </a:xfrm>
        </p:grpSpPr>
        <p:sp>
          <p:nvSpPr>
            <p:cNvPr id="570" name="Google Shape;570;p47"/>
            <p:cNvSpPr/>
            <p:nvPr/>
          </p:nvSpPr>
          <p:spPr>
            <a:xfrm>
              <a:off x="4397850" y="1791425"/>
              <a:ext cx="175950" cy="177425"/>
            </a:xfrm>
            <a:custGeom>
              <a:rect b="b" l="l" r="r" t="t"/>
              <a:pathLst>
                <a:path extrusionOk="0" h="7097" w="7038">
                  <a:moveTo>
                    <a:pt x="4501" y="0"/>
                  </a:moveTo>
                  <a:cubicBezTo>
                    <a:pt x="1953" y="0"/>
                    <a:pt x="1" y="2251"/>
                    <a:pt x="1" y="3644"/>
                  </a:cubicBezTo>
                  <a:cubicBezTo>
                    <a:pt x="1" y="5037"/>
                    <a:pt x="1846" y="7096"/>
                    <a:pt x="4394" y="7096"/>
                  </a:cubicBezTo>
                  <a:cubicBezTo>
                    <a:pt x="6930" y="7096"/>
                    <a:pt x="4835" y="5037"/>
                    <a:pt x="4835" y="3644"/>
                  </a:cubicBezTo>
                  <a:cubicBezTo>
                    <a:pt x="4835" y="2251"/>
                    <a:pt x="7037" y="0"/>
                    <a:pt x="4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47"/>
            <p:cNvSpPr/>
            <p:nvPr/>
          </p:nvSpPr>
          <p:spPr>
            <a:xfrm>
              <a:off x="4371675" y="1773456"/>
              <a:ext cx="53000" cy="28300"/>
            </a:xfrm>
            <a:custGeom>
              <a:rect b="b" l="l" r="r" t="t"/>
              <a:pathLst>
                <a:path extrusionOk="0" h="1132" w="2120">
                  <a:moveTo>
                    <a:pt x="1060" y="0"/>
                  </a:moveTo>
                  <a:cubicBezTo>
                    <a:pt x="476" y="0"/>
                    <a:pt x="0" y="250"/>
                    <a:pt x="0" y="560"/>
                  </a:cubicBezTo>
                  <a:cubicBezTo>
                    <a:pt x="0" y="869"/>
                    <a:pt x="476" y="1131"/>
                    <a:pt x="1060" y="1131"/>
                  </a:cubicBezTo>
                  <a:cubicBezTo>
                    <a:pt x="1643" y="1131"/>
                    <a:pt x="2119" y="869"/>
                    <a:pt x="2119" y="560"/>
                  </a:cubicBezTo>
                  <a:cubicBezTo>
                    <a:pt x="2119" y="250"/>
                    <a:pt x="1643" y="0"/>
                    <a:pt x="1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47"/>
            <p:cNvSpPr/>
            <p:nvPr/>
          </p:nvSpPr>
          <p:spPr>
            <a:xfrm>
              <a:off x="4328185" y="1824950"/>
              <a:ext cx="52700" cy="28300"/>
            </a:xfrm>
            <a:custGeom>
              <a:rect b="b" l="l" r="r" t="t"/>
              <a:pathLst>
                <a:path extrusionOk="0" h="1132" w="2108">
                  <a:moveTo>
                    <a:pt x="1060" y="0"/>
                  </a:moveTo>
                  <a:cubicBezTo>
                    <a:pt x="477" y="0"/>
                    <a:pt x="0" y="250"/>
                    <a:pt x="0" y="560"/>
                  </a:cubicBezTo>
                  <a:cubicBezTo>
                    <a:pt x="0" y="869"/>
                    <a:pt x="477" y="1131"/>
                    <a:pt x="1060" y="1131"/>
                  </a:cubicBezTo>
                  <a:cubicBezTo>
                    <a:pt x="1643" y="1131"/>
                    <a:pt x="2108" y="869"/>
                    <a:pt x="2108" y="560"/>
                  </a:cubicBezTo>
                  <a:cubicBezTo>
                    <a:pt x="2108" y="250"/>
                    <a:pt x="1643" y="0"/>
                    <a:pt x="1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47"/>
            <p:cNvSpPr/>
            <p:nvPr/>
          </p:nvSpPr>
          <p:spPr>
            <a:xfrm>
              <a:off x="4318975" y="1895676"/>
              <a:ext cx="52700" cy="28300"/>
            </a:xfrm>
            <a:custGeom>
              <a:rect b="b" l="l" r="r" t="t"/>
              <a:pathLst>
                <a:path extrusionOk="0" h="1132" w="2108">
                  <a:moveTo>
                    <a:pt x="1060" y="1"/>
                  </a:moveTo>
                  <a:cubicBezTo>
                    <a:pt x="477" y="1"/>
                    <a:pt x="0" y="262"/>
                    <a:pt x="0" y="572"/>
                  </a:cubicBezTo>
                  <a:cubicBezTo>
                    <a:pt x="0" y="882"/>
                    <a:pt x="477" y="1132"/>
                    <a:pt x="1060" y="1132"/>
                  </a:cubicBezTo>
                  <a:cubicBezTo>
                    <a:pt x="1643" y="1132"/>
                    <a:pt x="2108" y="882"/>
                    <a:pt x="2108" y="572"/>
                  </a:cubicBezTo>
                  <a:cubicBezTo>
                    <a:pt x="2108" y="262"/>
                    <a:pt x="1643" y="1"/>
                    <a:pt x="10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47"/>
            <p:cNvSpPr/>
            <p:nvPr/>
          </p:nvSpPr>
          <p:spPr>
            <a:xfrm>
              <a:off x="4362765" y="1953140"/>
              <a:ext cx="52700" cy="28300"/>
            </a:xfrm>
            <a:custGeom>
              <a:rect b="b" l="l" r="r" t="t"/>
              <a:pathLst>
                <a:path extrusionOk="0" h="1132" w="2108">
                  <a:moveTo>
                    <a:pt x="1060" y="1"/>
                  </a:moveTo>
                  <a:cubicBezTo>
                    <a:pt x="464" y="1"/>
                    <a:pt x="0" y="263"/>
                    <a:pt x="0" y="572"/>
                  </a:cubicBezTo>
                  <a:cubicBezTo>
                    <a:pt x="0" y="882"/>
                    <a:pt x="464" y="1132"/>
                    <a:pt x="1060" y="1132"/>
                  </a:cubicBezTo>
                  <a:cubicBezTo>
                    <a:pt x="1643" y="1132"/>
                    <a:pt x="2107" y="882"/>
                    <a:pt x="2107" y="572"/>
                  </a:cubicBezTo>
                  <a:cubicBezTo>
                    <a:pt x="2107" y="263"/>
                    <a:pt x="1643" y="1"/>
                    <a:pt x="10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75" name="Google Shape;575;p4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-1800000">
            <a:off x="7649238" y="4289776"/>
            <a:ext cx="151657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4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32877" y="539400"/>
            <a:ext cx="380350" cy="42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7818413">
            <a:off x="-527073" y="2030140"/>
            <a:ext cx="1060374" cy="1070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48"/>
          <p:cNvSpPr/>
          <p:nvPr/>
        </p:nvSpPr>
        <p:spPr>
          <a:xfrm>
            <a:off x="3842721" y="4470"/>
            <a:ext cx="2108200" cy="1264961"/>
          </a:xfrm>
          <a:custGeom>
            <a:rect b="b" l="l" r="r" t="t"/>
            <a:pathLst>
              <a:path extrusionOk="0" h="12364" w="20606">
                <a:moveTo>
                  <a:pt x="1" y="1"/>
                </a:moveTo>
                <a:lnTo>
                  <a:pt x="1" y="12221"/>
                </a:lnTo>
                <a:lnTo>
                  <a:pt x="133" y="12302"/>
                </a:lnTo>
                <a:lnTo>
                  <a:pt x="357" y="12180"/>
                </a:lnTo>
                <a:lnTo>
                  <a:pt x="571" y="12089"/>
                </a:lnTo>
                <a:lnTo>
                  <a:pt x="804" y="12129"/>
                </a:lnTo>
                <a:lnTo>
                  <a:pt x="1059" y="12363"/>
                </a:lnTo>
                <a:lnTo>
                  <a:pt x="1263" y="12058"/>
                </a:lnTo>
                <a:lnTo>
                  <a:pt x="1517" y="12322"/>
                </a:lnTo>
                <a:lnTo>
                  <a:pt x="1731" y="12191"/>
                </a:lnTo>
                <a:lnTo>
                  <a:pt x="1944" y="12037"/>
                </a:lnTo>
                <a:lnTo>
                  <a:pt x="2168" y="11936"/>
                </a:lnTo>
                <a:lnTo>
                  <a:pt x="2402" y="11997"/>
                </a:lnTo>
                <a:lnTo>
                  <a:pt x="2626" y="11926"/>
                </a:lnTo>
                <a:lnTo>
                  <a:pt x="2870" y="12160"/>
                </a:lnTo>
                <a:lnTo>
                  <a:pt x="3094" y="12078"/>
                </a:lnTo>
                <a:lnTo>
                  <a:pt x="3328" y="12129"/>
                </a:lnTo>
                <a:lnTo>
                  <a:pt x="3531" y="11906"/>
                </a:lnTo>
                <a:lnTo>
                  <a:pt x="3776" y="12048"/>
                </a:lnTo>
                <a:lnTo>
                  <a:pt x="3969" y="11682"/>
                </a:lnTo>
                <a:lnTo>
                  <a:pt x="4223" y="11906"/>
                </a:lnTo>
                <a:lnTo>
                  <a:pt x="4458" y="11915"/>
                </a:lnTo>
                <a:lnTo>
                  <a:pt x="4671" y="11834"/>
                </a:lnTo>
                <a:lnTo>
                  <a:pt x="4895" y="11743"/>
                </a:lnTo>
                <a:lnTo>
                  <a:pt x="5139" y="11915"/>
                </a:lnTo>
                <a:lnTo>
                  <a:pt x="5363" y="11875"/>
                </a:lnTo>
                <a:lnTo>
                  <a:pt x="5566" y="11600"/>
                </a:lnTo>
                <a:lnTo>
                  <a:pt x="5801" y="11621"/>
                </a:lnTo>
                <a:lnTo>
                  <a:pt x="6034" y="11702"/>
                </a:lnTo>
                <a:lnTo>
                  <a:pt x="6248" y="11519"/>
                </a:lnTo>
                <a:lnTo>
                  <a:pt x="6482" y="11560"/>
                </a:lnTo>
                <a:lnTo>
                  <a:pt x="6717" y="11661"/>
                </a:lnTo>
                <a:lnTo>
                  <a:pt x="6950" y="11641"/>
                </a:lnTo>
                <a:lnTo>
                  <a:pt x="7164" y="11508"/>
                </a:lnTo>
                <a:lnTo>
                  <a:pt x="7398" y="11590"/>
                </a:lnTo>
                <a:lnTo>
                  <a:pt x="7622" y="11488"/>
                </a:lnTo>
                <a:lnTo>
                  <a:pt x="7856" y="11519"/>
                </a:lnTo>
                <a:lnTo>
                  <a:pt x="8069" y="11407"/>
                </a:lnTo>
                <a:lnTo>
                  <a:pt x="8304" y="11417"/>
                </a:lnTo>
                <a:lnTo>
                  <a:pt x="8507" y="11244"/>
                </a:lnTo>
                <a:lnTo>
                  <a:pt x="8761" y="11417"/>
                </a:lnTo>
                <a:lnTo>
                  <a:pt x="8965" y="11162"/>
                </a:lnTo>
                <a:lnTo>
                  <a:pt x="9209" y="11325"/>
                </a:lnTo>
                <a:lnTo>
                  <a:pt x="9443" y="11407"/>
                </a:lnTo>
                <a:lnTo>
                  <a:pt x="9647" y="11203"/>
                </a:lnTo>
                <a:lnTo>
                  <a:pt x="9891" y="11305"/>
                </a:lnTo>
                <a:lnTo>
                  <a:pt x="10125" y="11315"/>
                </a:lnTo>
                <a:lnTo>
                  <a:pt x="10319" y="11051"/>
                </a:lnTo>
                <a:lnTo>
                  <a:pt x="10573" y="11223"/>
                </a:lnTo>
                <a:lnTo>
                  <a:pt x="10796" y="11173"/>
                </a:lnTo>
                <a:lnTo>
                  <a:pt x="11000" y="10929"/>
                </a:lnTo>
                <a:lnTo>
                  <a:pt x="11234" y="10990"/>
                </a:lnTo>
                <a:lnTo>
                  <a:pt x="11468" y="11010"/>
                </a:lnTo>
                <a:lnTo>
                  <a:pt x="11702" y="11061"/>
                </a:lnTo>
                <a:lnTo>
                  <a:pt x="11947" y="11203"/>
                </a:lnTo>
                <a:lnTo>
                  <a:pt x="12160" y="11061"/>
                </a:lnTo>
                <a:lnTo>
                  <a:pt x="12384" y="11010"/>
                </a:lnTo>
                <a:lnTo>
                  <a:pt x="12628" y="11173"/>
                </a:lnTo>
                <a:lnTo>
                  <a:pt x="12822" y="10837"/>
                </a:lnTo>
                <a:lnTo>
                  <a:pt x="13035" y="10715"/>
                </a:lnTo>
                <a:lnTo>
                  <a:pt x="13269" y="10786"/>
                </a:lnTo>
                <a:lnTo>
                  <a:pt x="13493" y="10725"/>
                </a:lnTo>
                <a:lnTo>
                  <a:pt x="13758" y="11010"/>
                </a:lnTo>
                <a:lnTo>
                  <a:pt x="13982" y="10979"/>
                </a:lnTo>
                <a:lnTo>
                  <a:pt x="14205" y="10929"/>
                </a:lnTo>
                <a:lnTo>
                  <a:pt x="14429" y="10868"/>
                </a:lnTo>
                <a:lnTo>
                  <a:pt x="14653" y="10837"/>
                </a:lnTo>
                <a:lnTo>
                  <a:pt x="14857" y="10633"/>
                </a:lnTo>
                <a:lnTo>
                  <a:pt x="15101" y="10746"/>
                </a:lnTo>
                <a:lnTo>
                  <a:pt x="15334" y="10847"/>
                </a:lnTo>
                <a:lnTo>
                  <a:pt x="15549" y="10633"/>
                </a:lnTo>
                <a:lnTo>
                  <a:pt x="15793" y="10796"/>
                </a:lnTo>
                <a:lnTo>
                  <a:pt x="16006" y="10694"/>
                </a:lnTo>
                <a:lnTo>
                  <a:pt x="16240" y="10746"/>
                </a:lnTo>
                <a:lnTo>
                  <a:pt x="16454" y="10532"/>
                </a:lnTo>
                <a:lnTo>
                  <a:pt x="16698" y="10685"/>
                </a:lnTo>
                <a:lnTo>
                  <a:pt x="16892" y="10328"/>
                </a:lnTo>
                <a:lnTo>
                  <a:pt x="17136" y="10522"/>
                </a:lnTo>
                <a:lnTo>
                  <a:pt x="17349" y="10400"/>
                </a:lnTo>
                <a:lnTo>
                  <a:pt x="17573" y="10308"/>
                </a:lnTo>
                <a:lnTo>
                  <a:pt x="17807" y="10369"/>
                </a:lnTo>
                <a:lnTo>
                  <a:pt x="18052" y="10471"/>
                </a:lnTo>
                <a:lnTo>
                  <a:pt x="18255" y="10237"/>
                </a:lnTo>
                <a:lnTo>
                  <a:pt x="18489" y="10278"/>
                </a:lnTo>
                <a:lnTo>
                  <a:pt x="18733" y="10430"/>
                </a:lnTo>
                <a:lnTo>
                  <a:pt x="18957" y="10379"/>
                </a:lnTo>
                <a:lnTo>
                  <a:pt x="19171" y="10226"/>
                </a:lnTo>
                <a:lnTo>
                  <a:pt x="19395" y="10206"/>
                </a:lnTo>
                <a:lnTo>
                  <a:pt x="19628" y="10247"/>
                </a:lnTo>
                <a:lnTo>
                  <a:pt x="19832" y="10043"/>
                </a:lnTo>
                <a:lnTo>
                  <a:pt x="20087" y="10237"/>
                </a:lnTo>
                <a:lnTo>
                  <a:pt x="20290" y="10054"/>
                </a:lnTo>
                <a:lnTo>
                  <a:pt x="20534" y="10125"/>
                </a:lnTo>
                <a:lnTo>
                  <a:pt x="20605" y="10176"/>
                </a:lnTo>
                <a:lnTo>
                  <a:pt x="20605" y="1"/>
                </a:lnTo>
                <a:lnTo>
                  <a:pt x="19598" y="1"/>
                </a:lnTo>
                <a:lnTo>
                  <a:pt x="19496" y="641"/>
                </a:lnTo>
                <a:cubicBezTo>
                  <a:pt x="19639" y="693"/>
                  <a:pt x="19730" y="825"/>
                  <a:pt x="19730" y="978"/>
                </a:cubicBezTo>
                <a:cubicBezTo>
                  <a:pt x="19730" y="1181"/>
                  <a:pt x="19578" y="1333"/>
                  <a:pt x="19374" y="1333"/>
                </a:cubicBezTo>
                <a:cubicBezTo>
                  <a:pt x="19181" y="1333"/>
                  <a:pt x="19018" y="1181"/>
                  <a:pt x="19018" y="978"/>
                </a:cubicBezTo>
                <a:cubicBezTo>
                  <a:pt x="19018" y="845"/>
                  <a:pt x="19099" y="723"/>
                  <a:pt x="19221" y="662"/>
                </a:cubicBezTo>
                <a:lnTo>
                  <a:pt x="19221" y="1"/>
                </a:lnTo>
                <a:lnTo>
                  <a:pt x="17584" y="1"/>
                </a:lnTo>
                <a:lnTo>
                  <a:pt x="17482" y="641"/>
                </a:lnTo>
                <a:cubicBezTo>
                  <a:pt x="17624" y="693"/>
                  <a:pt x="17715" y="825"/>
                  <a:pt x="17715" y="978"/>
                </a:cubicBezTo>
                <a:cubicBezTo>
                  <a:pt x="17715" y="1181"/>
                  <a:pt x="17563" y="1333"/>
                  <a:pt x="17360" y="1333"/>
                </a:cubicBezTo>
                <a:cubicBezTo>
                  <a:pt x="17166" y="1333"/>
                  <a:pt x="17003" y="1181"/>
                  <a:pt x="17003" y="978"/>
                </a:cubicBezTo>
                <a:cubicBezTo>
                  <a:pt x="17003" y="845"/>
                  <a:pt x="17085" y="723"/>
                  <a:pt x="17207" y="662"/>
                </a:cubicBezTo>
                <a:lnTo>
                  <a:pt x="17207" y="1"/>
                </a:lnTo>
                <a:lnTo>
                  <a:pt x="15569" y="1"/>
                </a:lnTo>
                <a:lnTo>
                  <a:pt x="15467" y="641"/>
                </a:lnTo>
                <a:cubicBezTo>
                  <a:pt x="15599" y="693"/>
                  <a:pt x="15701" y="825"/>
                  <a:pt x="15701" y="978"/>
                </a:cubicBezTo>
                <a:cubicBezTo>
                  <a:pt x="15701" y="1181"/>
                  <a:pt x="15538" y="1333"/>
                  <a:pt x="15345" y="1333"/>
                </a:cubicBezTo>
                <a:cubicBezTo>
                  <a:pt x="15142" y="1333"/>
                  <a:pt x="14988" y="1181"/>
                  <a:pt x="14988" y="978"/>
                </a:cubicBezTo>
                <a:cubicBezTo>
                  <a:pt x="14988" y="845"/>
                  <a:pt x="15070" y="723"/>
                  <a:pt x="15182" y="662"/>
                </a:cubicBezTo>
                <a:lnTo>
                  <a:pt x="15182" y="1"/>
                </a:lnTo>
                <a:lnTo>
                  <a:pt x="13544" y="1"/>
                </a:lnTo>
                <a:lnTo>
                  <a:pt x="13452" y="641"/>
                </a:lnTo>
                <a:cubicBezTo>
                  <a:pt x="13584" y="693"/>
                  <a:pt x="13686" y="825"/>
                  <a:pt x="13686" y="978"/>
                </a:cubicBezTo>
                <a:cubicBezTo>
                  <a:pt x="13686" y="1181"/>
                  <a:pt x="13523" y="1333"/>
                  <a:pt x="13330" y="1333"/>
                </a:cubicBezTo>
                <a:cubicBezTo>
                  <a:pt x="13127" y="1333"/>
                  <a:pt x="12964" y="1181"/>
                  <a:pt x="12964" y="978"/>
                </a:cubicBezTo>
                <a:cubicBezTo>
                  <a:pt x="12964" y="845"/>
                  <a:pt x="13055" y="723"/>
                  <a:pt x="13168" y="662"/>
                </a:cubicBezTo>
                <a:lnTo>
                  <a:pt x="13168" y="1"/>
                </a:lnTo>
                <a:lnTo>
                  <a:pt x="11529" y="1"/>
                </a:lnTo>
                <a:lnTo>
                  <a:pt x="11427" y="641"/>
                </a:lnTo>
                <a:cubicBezTo>
                  <a:pt x="11570" y="693"/>
                  <a:pt x="11671" y="825"/>
                  <a:pt x="11671" y="978"/>
                </a:cubicBezTo>
                <a:cubicBezTo>
                  <a:pt x="11671" y="1181"/>
                  <a:pt x="11509" y="1333"/>
                  <a:pt x="11305" y="1333"/>
                </a:cubicBezTo>
                <a:cubicBezTo>
                  <a:pt x="11112" y="1333"/>
                  <a:pt x="10949" y="1181"/>
                  <a:pt x="10949" y="978"/>
                </a:cubicBezTo>
                <a:cubicBezTo>
                  <a:pt x="10949" y="845"/>
                  <a:pt x="11031" y="723"/>
                  <a:pt x="11153" y="662"/>
                </a:cubicBezTo>
                <a:lnTo>
                  <a:pt x="11153" y="1"/>
                </a:lnTo>
                <a:lnTo>
                  <a:pt x="9514" y="1"/>
                </a:lnTo>
                <a:lnTo>
                  <a:pt x="9413" y="641"/>
                </a:lnTo>
                <a:cubicBezTo>
                  <a:pt x="9555" y="693"/>
                  <a:pt x="9647" y="825"/>
                  <a:pt x="9647" y="978"/>
                </a:cubicBezTo>
                <a:cubicBezTo>
                  <a:pt x="9647" y="1181"/>
                  <a:pt x="9494" y="1333"/>
                  <a:pt x="9290" y="1333"/>
                </a:cubicBezTo>
                <a:cubicBezTo>
                  <a:pt x="9098" y="1333"/>
                  <a:pt x="8935" y="1181"/>
                  <a:pt x="8935" y="978"/>
                </a:cubicBezTo>
                <a:cubicBezTo>
                  <a:pt x="8935" y="845"/>
                  <a:pt x="9016" y="723"/>
                  <a:pt x="9138" y="662"/>
                </a:cubicBezTo>
                <a:lnTo>
                  <a:pt x="9138" y="1"/>
                </a:lnTo>
                <a:lnTo>
                  <a:pt x="7500" y="1"/>
                </a:lnTo>
                <a:lnTo>
                  <a:pt x="7398" y="641"/>
                </a:lnTo>
                <a:cubicBezTo>
                  <a:pt x="7531" y="693"/>
                  <a:pt x="7632" y="825"/>
                  <a:pt x="7632" y="978"/>
                </a:cubicBezTo>
                <a:cubicBezTo>
                  <a:pt x="7632" y="1181"/>
                  <a:pt x="7470" y="1333"/>
                  <a:pt x="7276" y="1333"/>
                </a:cubicBezTo>
                <a:cubicBezTo>
                  <a:pt x="7083" y="1333"/>
                  <a:pt x="6920" y="1181"/>
                  <a:pt x="6920" y="978"/>
                </a:cubicBezTo>
                <a:cubicBezTo>
                  <a:pt x="6920" y="845"/>
                  <a:pt x="7001" y="723"/>
                  <a:pt x="7113" y="662"/>
                </a:cubicBezTo>
                <a:lnTo>
                  <a:pt x="7113" y="1"/>
                </a:lnTo>
                <a:lnTo>
                  <a:pt x="5475" y="1"/>
                </a:lnTo>
                <a:lnTo>
                  <a:pt x="5383" y="641"/>
                </a:lnTo>
                <a:cubicBezTo>
                  <a:pt x="5516" y="693"/>
                  <a:pt x="5618" y="825"/>
                  <a:pt x="5618" y="978"/>
                </a:cubicBezTo>
                <a:cubicBezTo>
                  <a:pt x="5618" y="1181"/>
                  <a:pt x="5455" y="1333"/>
                  <a:pt x="5261" y="1333"/>
                </a:cubicBezTo>
                <a:cubicBezTo>
                  <a:pt x="5058" y="1333"/>
                  <a:pt x="4905" y="1181"/>
                  <a:pt x="4905" y="978"/>
                </a:cubicBezTo>
                <a:cubicBezTo>
                  <a:pt x="4905" y="845"/>
                  <a:pt x="4987" y="723"/>
                  <a:pt x="5098" y="662"/>
                </a:cubicBezTo>
                <a:lnTo>
                  <a:pt x="5098" y="1"/>
                </a:lnTo>
                <a:lnTo>
                  <a:pt x="3461" y="1"/>
                </a:lnTo>
                <a:lnTo>
                  <a:pt x="3369" y="641"/>
                </a:lnTo>
                <a:cubicBezTo>
                  <a:pt x="3501" y="693"/>
                  <a:pt x="3603" y="825"/>
                  <a:pt x="3603" y="978"/>
                </a:cubicBezTo>
                <a:cubicBezTo>
                  <a:pt x="3603" y="1181"/>
                  <a:pt x="3440" y="1333"/>
                  <a:pt x="3246" y="1333"/>
                </a:cubicBezTo>
                <a:cubicBezTo>
                  <a:pt x="3043" y="1333"/>
                  <a:pt x="2880" y="1181"/>
                  <a:pt x="2880" y="978"/>
                </a:cubicBezTo>
                <a:cubicBezTo>
                  <a:pt x="2880" y="845"/>
                  <a:pt x="2962" y="723"/>
                  <a:pt x="3084" y="662"/>
                </a:cubicBezTo>
                <a:lnTo>
                  <a:pt x="3084" y="1"/>
                </a:lnTo>
                <a:lnTo>
                  <a:pt x="1446" y="1"/>
                </a:lnTo>
                <a:lnTo>
                  <a:pt x="1344" y="641"/>
                </a:lnTo>
                <a:cubicBezTo>
                  <a:pt x="1487" y="693"/>
                  <a:pt x="1588" y="825"/>
                  <a:pt x="1588" y="978"/>
                </a:cubicBezTo>
                <a:cubicBezTo>
                  <a:pt x="1588" y="1181"/>
                  <a:pt x="1426" y="1333"/>
                  <a:pt x="1222" y="1333"/>
                </a:cubicBezTo>
                <a:cubicBezTo>
                  <a:pt x="1028" y="1333"/>
                  <a:pt x="865" y="1181"/>
                  <a:pt x="865" y="978"/>
                </a:cubicBezTo>
                <a:cubicBezTo>
                  <a:pt x="865" y="845"/>
                  <a:pt x="947" y="723"/>
                  <a:pt x="1069" y="662"/>
                </a:cubicBezTo>
                <a:lnTo>
                  <a:pt x="10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1" name="Google Shape;58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1655925" y="-173339"/>
            <a:ext cx="1718287" cy="14254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sp>
        <p:nvSpPr>
          <p:cNvPr id="582" name="Google Shape;582;p48"/>
          <p:cNvSpPr/>
          <p:nvPr/>
        </p:nvSpPr>
        <p:spPr>
          <a:xfrm rot="-1364334">
            <a:off x="7354028" y="4823380"/>
            <a:ext cx="1272241" cy="731228"/>
          </a:xfrm>
          <a:custGeom>
            <a:rect b="b" l="l" r="r" t="t"/>
            <a:pathLst>
              <a:path extrusionOk="0" h="12364" w="20606">
                <a:moveTo>
                  <a:pt x="1" y="1"/>
                </a:moveTo>
                <a:lnTo>
                  <a:pt x="1" y="12221"/>
                </a:lnTo>
                <a:lnTo>
                  <a:pt x="133" y="12302"/>
                </a:lnTo>
                <a:lnTo>
                  <a:pt x="357" y="12180"/>
                </a:lnTo>
                <a:lnTo>
                  <a:pt x="571" y="12089"/>
                </a:lnTo>
                <a:lnTo>
                  <a:pt x="804" y="12129"/>
                </a:lnTo>
                <a:lnTo>
                  <a:pt x="1059" y="12363"/>
                </a:lnTo>
                <a:lnTo>
                  <a:pt x="1263" y="12058"/>
                </a:lnTo>
                <a:lnTo>
                  <a:pt x="1517" y="12322"/>
                </a:lnTo>
                <a:lnTo>
                  <a:pt x="1731" y="12191"/>
                </a:lnTo>
                <a:lnTo>
                  <a:pt x="1944" y="12037"/>
                </a:lnTo>
                <a:lnTo>
                  <a:pt x="2168" y="11936"/>
                </a:lnTo>
                <a:lnTo>
                  <a:pt x="2402" y="11997"/>
                </a:lnTo>
                <a:lnTo>
                  <a:pt x="2626" y="11926"/>
                </a:lnTo>
                <a:lnTo>
                  <a:pt x="2870" y="12160"/>
                </a:lnTo>
                <a:lnTo>
                  <a:pt x="3094" y="12078"/>
                </a:lnTo>
                <a:lnTo>
                  <a:pt x="3328" y="12129"/>
                </a:lnTo>
                <a:lnTo>
                  <a:pt x="3531" y="11906"/>
                </a:lnTo>
                <a:lnTo>
                  <a:pt x="3776" y="12048"/>
                </a:lnTo>
                <a:lnTo>
                  <a:pt x="3969" y="11682"/>
                </a:lnTo>
                <a:lnTo>
                  <a:pt x="4223" y="11906"/>
                </a:lnTo>
                <a:lnTo>
                  <a:pt x="4458" y="11915"/>
                </a:lnTo>
                <a:lnTo>
                  <a:pt x="4671" y="11834"/>
                </a:lnTo>
                <a:lnTo>
                  <a:pt x="4895" y="11743"/>
                </a:lnTo>
                <a:lnTo>
                  <a:pt x="5139" y="11915"/>
                </a:lnTo>
                <a:lnTo>
                  <a:pt x="5363" y="11875"/>
                </a:lnTo>
                <a:lnTo>
                  <a:pt x="5566" y="11600"/>
                </a:lnTo>
                <a:lnTo>
                  <a:pt x="5801" y="11621"/>
                </a:lnTo>
                <a:lnTo>
                  <a:pt x="6034" y="11702"/>
                </a:lnTo>
                <a:lnTo>
                  <a:pt x="6248" y="11519"/>
                </a:lnTo>
                <a:lnTo>
                  <a:pt x="6482" y="11560"/>
                </a:lnTo>
                <a:lnTo>
                  <a:pt x="6717" y="11661"/>
                </a:lnTo>
                <a:lnTo>
                  <a:pt x="6950" y="11641"/>
                </a:lnTo>
                <a:lnTo>
                  <a:pt x="7164" y="11508"/>
                </a:lnTo>
                <a:lnTo>
                  <a:pt x="7398" y="11590"/>
                </a:lnTo>
                <a:lnTo>
                  <a:pt x="7622" y="11488"/>
                </a:lnTo>
                <a:lnTo>
                  <a:pt x="7856" y="11519"/>
                </a:lnTo>
                <a:lnTo>
                  <a:pt x="8069" y="11407"/>
                </a:lnTo>
                <a:lnTo>
                  <a:pt x="8304" y="11417"/>
                </a:lnTo>
                <a:lnTo>
                  <a:pt x="8507" y="11244"/>
                </a:lnTo>
                <a:lnTo>
                  <a:pt x="8761" y="11417"/>
                </a:lnTo>
                <a:lnTo>
                  <a:pt x="8965" y="11162"/>
                </a:lnTo>
                <a:lnTo>
                  <a:pt x="9209" y="11325"/>
                </a:lnTo>
                <a:lnTo>
                  <a:pt x="9443" y="11407"/>
                </a:lnTo>
                <a:lnTo>
                  <a:pt x="9647" y="11203"/>
                </a:lnTo>
                <a:lnTo>
                  <a:pt x="9891" y="11305"/>
                </a:lnTo>
                <a:lnTo>
                  <a:pt x="10125" y="11315"/>
                </a:lnTo>
                <a:lnTo>
                  <a:pt x="10319" y="11051"/>
                </a:lnTo>
                <a:lnTo>
                  <a:pt x="10573" y="11223"/>
                </a:lnTo>
                <a:lnTo>
                  <a:pt x="10796" y="11173"/>
                </a:lnTo>
                <a:lnTo>
                  <a:pt x="11000" y="10929"/>
                </a:lnTo>
                <a:lnTo>
                  <a:pt x="11234" y="10990"/>
                </a:lnTo>
                <a:lnTo>
                  <a:pt x="11468" y="11010"/>
                </a:lnTo>
                <a:lnTo>
                  <a:pt x="11702" y="11061"/>
                </a:lnTo>
                <a:lnTo>
                  <a:pt x="11947" y="11203"/>
                </a:lnTo>
                <a:lnTo>
                  <a:pt x="12160" y="11061"/>
                </a:lnTo>
                <a:lnTo>
                  <a:pt x="12384" y="11010"/>
                </a:lnTo>
                <a:lnTo>
                  <a:pt x="12628" y="11173"/>
                </a:lnTo>
                <a:lnTo>
                  <a:pt x="12822" y="10837"/>
                </a:lnTo>
                <a:lnTo>
                  <a:pt x="13035" y="10715"/>
                </a:lnTo>
                <a:lnTo>
                  <a:pt x="13269" y="10786"/>
                </a:lnTo>
                <a:lnTo>
                  <a:pt x="13493" y="10725"/>
                </a:lnTo>
                <a:lnTo>
                  <a:pt x="13758" y="11010"/>
                </a:lnTo>
                <a:lnTo>
                  <a:pt x="13982" y="10979"/>
                </a:lnTo>
                <a:lnTo>
                  <a:pt x="14205" y="10929"/>
                </a:lnTo>
                <a:lnTo>
                  <a:pt x="14429" y="10868"/>
                </a:lnTo>
                <a:lnTo>
                  <a:pt x="14653" y="10837"/>
                </a:lnTo>
                <a:lnTo>
                  <a:pt x="14857" y="10633"/>
                </a:lnTo>
                <a:lnTo>
                  <a:pt x="15101" y="10746"/>
                </a:lnTo>
                <a:lnTo>
                  <a:pt x="15334" y="10847"/>
                </a:lnTo>
                <a:lnTo>
                  <a:pt x="15549" y="10633"/>
                </a:lnTo>
                <a:lnTo>
                  <a:pt x="15793" y="10796"/>
                </a:lnTo>
                <a:lnTo>
                  <a:pt x="16006" y="10694"/>
                </a:lnTo>
                <a:lnTo>
                  <a:pt x="16240" y="10746"/>
                </a:lnTo>
                <a:lnTo>
                  <a:pt x="16454" y="10532"/>
                </a:lnTo>
                <a:lnTo>
                  <a:pt x="16698" y="10685"/>
                </a:lnTo>
                <a:lnTo>
                  <a:pt x="16892" y="10328"/>
                </a:lnTo>
                <a:lnTo>
                  <a:pt x="17136" y="10522"/>
                </a:lnTo>
                <a:lnTo>
                  <a:pt x="17349" y="10400"/>
                </a:lnTo>
                <a:lnTo>
                  <a:pt x="17573" y="10308"/>
                </a:lnTo>
                <a:lnTo>
                  <a:pt x="17807" y="10369"/>
                </a:lnTo>
                <a:lnTo>
                  <a:pt x="18052" y="10471"/>
                </a:lnTo>
                <a:lnTo>
                  <a:pt x="18255" y="10237"/>
                </a:lnTo>
                <a:lnTo>
                  <a:pt x="18489" y="10278"/>
                </a:lnTo>
                <a:lnTo>
                  <a:pt x="18733" y="10430"/>
                </a:lnTo>
                <a:lnTo>
                  <a:pt x="18957" y="10379"/>
                </a:lnTo>
                <a:lnTo>
                  <a:pt x="19171" y="10226"/>
                </a:lnTo>
                <a:lnTo>
                  <a:pt x="19395" y="10206"/>
                </a:lnTo>
                <a:lnTo>
                  <a:pt x="19628" y="10247"/>
                </a:lnTo>
                <a:lnTo>
                  <a:pt x="19832" y="10043"/>
                </a:lnTo>
                <a:lnTo>
                  <a:pt x="20087" y="10237"/>
                </a:lnTo>
                <a:lnTo>
                  <a:pt x="20290" y="10054"/>
                </a:lnTo>
                <a:lnTo>
                  <a:pt x="20534" y="10125"/>
                </a:lnTo>
                <a:lnTo>
                  <a:pt x="20605" y="10176"/>
                </a:lnTo>
                <a:lnTo>
                  <a:pt x="20605" y="1"/>
                </a:lnTo>
                <a:lnTo>
                  <a:pt x="19598" y="1"/>
                </a:lnTo>
                <a:lnTo>
                  <a:pt x="19496" y="641"/>
                </a:lnTo>
                <a:cubicBezTo>
                  <a:pt x="19639" y="693"/>
                  <a:pt x="19730" y="825"/>
                  <a:pt x="19730" y="978"/>
                </a:cubicBezTo>
                <a:cubicBezTo>
                  <a:pt x="19730" y="1181"/>
                  <a:pt x="19578" y="1333"/>
                  <a:pt x="19374" y="1333"/>
                </a:cubicBezTo>
                <a:cubicBezTo>
                  <a:pt x="19181" y="1333"/>
                  <a:pt x="19018" y="1181"/>
                  <a:pt x="19018" y="978"/>
                </a:cubicBezTo>
                <a:cubicBezTo>
                  <a:pt x="19018" y="845"/>
                  <a:pt x="19099" y="723"/>
                  <a:pt x="19221" y="662"/>
                </a:cubicBezTo>
                <a:lnTo>
                  <a:pt x="19221" y="1"/>
                </a:lnTo>
                <a:lnTo>
                  <a:pt x="17584" y="1"/>
                </a:lnTo>
                <a:lnTo>
                  <a:pt x="17482" y="641"/>
                </a:lnTo>
                <a:cubicBezTo>
                  <a:pt x="17624" y="693"/>
                  <a:pt x="17715" y="825"/>
                  <a:pt x="17715" y="978"/>
                </a:cubicBezTo>
                <a:cubicBezTo>
                  <a:pt x="17715" y="1181"/>
                  <a:pt x="17563" y="1333"/>
                  <a:pt x="17360" y="1333"/>
                </a:cubicBezTo>
                <a:cubicBezTo>
                  <a:pt x="17166" y="1333"/>
                  <a:pt x="17003" y="1181"/>
                  <a:pt x="17003" y="978"/>
                </a:cubicBezTo>
                <a:cubicBezTo>
                  <a:pt x="17003" y="845"/>
                  <a:pt x="17085" y="723"/>
                  <a:pt x="17207" y="662"/>
                </a:cubicBezTo>
                <a:lnTo>
                  <a:pt x="17207" y="1"/>
                </a:lnTo>
                <a:lnTo>
                  <a:pt x="15569" y="1"/>
                </a:lnTo>
                <a:lnTo>
                  <a:pt x="15467" y="641"/>
                </a:lnTo>
                <a:cubicBezTo>
                  <a:pt x="15599" y="693"/>
                  <a:pt x="15701" y="825"/>
                  <a:pt x="15701" y="978"/>
                </a:cubicBezTo>
                <a:cubicBezTo>
                  <a:pt x="15701" y="1181"/>
                  <a:pt x="15538" y="1333"/>
                  <a:pt x="15345" y="1333"/>
                </a:cubicBezTo>
                <a:cubicBezTo>
                  <a:pt x="15142" y="1333"/>
                  <a:pt x="14988" y="1181"/>
                  <a:pt x="14988" y="978"/>
                </a:cubicBezTo>
                <a:cubicBezTo>
                  <a:pt x="14988" y="845"/>
                  <a:pt x="15070" y="723"/>
                  <a:pt x="15182" y="662"/>
                </a:cubicBezTo>
                <a:lnTo>
                  <a:pt x="15182" y="1"/>
                </a:lnTo>
                <a:lnTo>
                  <a:pt x="13544" y="1"/>
                </a:lnTo>
                <a:lnTo>
                  <a:pt x="13452" y="641"/>
                </a:lnTo>
                <a:cubicBezTo>
                  <a:pt x="13584" y="693"/>
                  <a:pt x="13686" y="825"/>
                  <a:pt x="13686" y="978"/>
                </a:cubicBezTo>
                <a:cubicBezTo>
                  <a:pt x="13686" y="1181"/>
                  <a:pt x="13523" y="1333"/>
                  <a:pt x="13330" y="1333"/>
                </a:cubicBezTo>
                <a:cubicBezTo>
                  <a:pt x="13127" y="1333"/>
                  <a:pt x="12964" y="1181"/>
                  <a:pt x="12964" y="978"/>
                </a:cubicBezTo>
                <a:cubicBezTo>
                  <a:pt x="12964" y="845"/>
                  <a:pt x="13055" y="723"/>
                  <a:pt x="13168" y="662"/>
                </a:cubicBezTo>
                <a:lnTo>
                  <a:pt x="13168" y="1"/>
                </a:lnTo>
                <a:lnTo>
                  <a:pt x="11529" y="1"/>
                </a:lnTo>
                <a:lnTo>
                  <a:pt x="11427" y="641"/>
                </a:lnTo>
                <a:cubicBezTo>
                  <a:pt x="11570" y="693"/>
                  <a:pt x="11671" y="825"/>
                  <a:pt x="11671" y="978"/>
                </a:cubicBezTo>
                <a:cubicBezTo>
                  <a:pt x="11671" y="1181"/>
                  <a:pt x="11509" y="1333"/>
                  <a:pt x="11305" y="1333"/>
                </a:cubicBezTo>
                <a:cubicBezTo>
                  <a:pt x="11112" y="1333"/>
                  <a:pt x="10949" y="1181"/>
                  <a:pt x="10949" y="978"/>
                </a:cubicBezTo>
                <a:cubicBezTo>
                  <a:pt x="10949" y="845"/>
                  <a:pt x="11031" y="723"/>
                  <a:pt x="11153" y="662"/>
                </a:cubicBezTo>
                <a:lnTo>
                  <a:pt x="11153" y="1"/>
                </a:lnTo>
                <a:lnTo>
                  <a:pt x="9514" y="1"/>
                </a:lnTo>
                <a:lnTo>
                  <a:pt x="9413" y="641"/>
                </a:lnTo>
                <a:cubicBezTo>
                  <a:pt x="9555" y="693"/>
                  <a:pt x="9647" y="825"/>
                  <a:pt x="9647" y="978"/>
                </a:cubicBezTo>
                <a:cubicBezTo>
                  <a:pt x="9647" y="1181"/>
                  <a:pt x="9494" y="1333"/>
                  <a:pt x="9290" y="1333"/>
                </a:cubicBezTo>
                <a:cubicBezTo>
                  <a:pt x="9098" y="1333"/>
                  <a:pt x="8935" y="1181"/>
                  <a:pt x="8935" y="978"/>
                </a:cubicBezTo>
                <a:cubicBezTo>
                  <a:pt x="8935" y="845"/>
                  <a:pt x="9016" y="723"/>
                  <a:pt x="9138" y="662"/>
                </a:cubicBezTo>
                <a:lnTo>
                  <a:pt x="9138" y="1"/>
                </a:lnTo>
                <a:lnTo>
                  <a:pt x="7500" y="1"/>
                </a:lnTo>
                <a:lnTo>
                  <a:pt x="7398" y="641"/>
                </a:lnTo>
                <a:cubicBezTo>
                  <a:pt x="7531" y="693"/>
                  <a:pt x="7632" y="825"/>
                  <a:pt x="7632" y="978"/>
                </a:cubicBezTo>
                <a:cubicBezTo>
                  <a:pt x="7632" y="1181"/>
                  <a:pt x="7470" y="1333"/>
                  <a:pt x="7276" y="1333"/>
                </a:cubicBezTo>
                <a:cubicBezTo>
                  <a:pt x="7083" y="1333"/>
                  <a:pt x="6920" y="1181"/>
                  <a:pt x="6920" y="978"/>
                </a:cubicBezTo>
                <a:cubicBezTo>
                  <a:pt x="6920" y="845"/>
                  <a:pt x="7001" y="723"/>
                  <a:pt x="7113" y="662"/>
                </a:cubicBezTo>
                <a:lnTo>
                  <a:pt x="7113" y="1"/>
                </a:lnTo>
                <a:lnTo>
                  <a:pt x="5475" y="1"/>
                </a:lnTo>
                <a:lnTo>
                  <a:pt x="5383" y="641"/>
                </a:lnTo>
                <a:cubicBezTo>
                  <a:pt x="5516" y="693"/>
                  <a:pt x="5618" y="825"/>
                  <a:pt x="5618" y="978"/>
                </a:cubicBezTo>
                <a:cubicBezTo>
                  <a:pt x="5618" y="1181"/>
                  <a:pt x="5455" y="1333"/>
                  <a:pt x="5261" y="1333"/>
                </a:cubicBezTo>
                <a:cubicBezTo>
                  <a:pt x="5058" y="1333"/>
                  <a:pt x="4905" y="1181"/>
                  <a:pt x="4905" y="978"/>
                </a:cubicBezTo>
                <a:cubicBezTo>
                  <a:pt x="4905" y="845"/>
                  <a:pt x="4987" y="723"/>
                  <a:pt x="5098" y="662"/>
                </a:cubicBezTo>
                <a:lnTo>
                  <a:pt x="5098" y="1"/>
                </a:lnTo>
                <a:lnTo>
                  <a:pt x="3461" y="1"/>
                </a:lnTo>
                <a:lnTo>
                  <a:pt x="3369" y="641"/>
                </a:lnTo>
                <a:cubicBezTo>
                  <a:pt x="3501" y="693"/>
                  <a:pt x="3603" y="825"/>
                  <a:pt x="3603" y="978"/>
                </a:cubicBezTo>
                <a:cubicBezTo>
                  <a:pt x="3603" y="1181"/>
                  <a:pt x="3440" y="1333"/>
                  <a:pt x="3246" y="1333"/>
                </a:cubicBezTo>
                <a:cubicBezTo>
                  <a:pt x="3043" y="1333"/>
                  <a:pt x="2880" y="1181"/>
                  <a:pt x="2880" y="978"/>
                </a:cubicBezTo>
                <a:cubicBezTo>
                  <a:pt x="2880" y="845"/>
                  <a:pt x="2962" y="723"/>
                  <a:pt x="3084" y="662"/>
                </a:cubicBezTo>
                <a:lnTo>
                  <a:pt x="3084" y="1"/>
                </a:lnTo>
                <a:lnTo>
                  <a:pt x="1446" y="1"/>
                </a:lnTo>
                <a:lnTo>
                  <a:pt x="1344" y="641"/>
                </a:lnTo>
                <a:cubicBezTo>
                  <a:pt x="1487" y="693"/>
                  <a:pt x="1588" y="825"/>
                  <a:pt x="1588" y="978"/>
                </a:cubicBezTo>
                <a:cubicBezTo>
                  <a:pt x="1588" y="1181"/>
                  <a:pt x="1426" y="1333"/>
                  <a:pt x="1222" y="1333"/>
                </a:cubicBezTo>
                <a:cubicBezTo>
                  <a:pt x="1028" y="1333"/>
                  <a:pt x="865" y="1181"/>
                  <a:pt x="865" y="978"/>
                </a:cubicBezTo>
                <a:cubicBezTo>
                  <a:pt x="865" y="845"/>
                  <a:pt x="947" y="723"/>
                  <a:pt x="1069" y="662"/>
                </a:cubicBezTo>
                <a:lnTo>
                  <a:pt x="106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48"/>
          <p:cNvSpPr/>
          <p:nvPr/>
        </p:nvSpPr>
        <p:spPr>
          <a:xfrm rot="1740461">
            <a:off x="7425764" y="-687821"/>
            <a:ext cx="2269714" cy="1475484"/>
          </a:xfrm>
          <a:custGeom>
            <a:rect b="b" l="l" r="r" t="t"/>
            <a:pathLst>
              <a:path extrusionOk="0" h="11133" w="17126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4" name="Google Shape;584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100775">
            <a:off x="-432317" y="-580761"/>
            <a:ext cx="1191504" cy="186844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585" name="Google Shape;585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495850">
            <a:off x="-948880" y="4346340"/>
            <a:ext cx="3323963" cy="14104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586" name="Google Shape;586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63917">
            <a:off x="8209712" y="-931736"/>
            <a:ext cx="1473648" cy="14736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587" name="Google Shape;58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3050" y="3903825"/>
            <a:ext cx="1718287" cy="14254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588" name="Google Shape;588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48"/>
          <p:cNvGrpSpPr/>
          <p:nvPr/>
        </p:nvGrpSpPr>
        <p:grpSpPr>
          <a:xfrm>
            <a:off x="109590" y="57548"/>
            <a:ext cx="925554" cy="808345"/>
            <a:chOff x="4318300" y="2960450"/>
            <a:chExt cx="161050" cy="106625"/>
          </a:xfrm>
        </p:grpSpPr>
        <p:sp>
          <p:nvSpPr>
            <p:cNvPr id="590" name="Google Shape;590;p48"/>
            <p:cNvSpPr/>
            <p:nvPr/>
          </p:nvSpPr>
          <p:spPr>
            <a:xfrm>
              <a:off x="4318300" y="2960450"/>
              <a:ext cx="153675" cy="106625"/>
            </a:xfrm>
            <a:custGeom>
              <a:rect b="b" l="l" r="r" t="t"/>
              <a:pathLst>
                <a:path extrusionOk="0" h="4265" w="6147">
                  <a:moveTo>
                    <a:pt x="5586" y="1"/>
                  </a:moveTo>
                  <a:lnTo>
                    <a:pt x="3888" y="785"/>
                  </a:lnTo>
                  <a:lnTo>
                    <a:pt x="3205" y="1100"/>
                  </a:lnTo>
                  <a:lnTo>
                    <a:pt x="6146" y="1100"/>
                  </a:lnTo>
                  <a:lnTo>
                    <a:pt x="6126" y="1079"/>
                  </a:lnTo>
                  <a:lnTo>
                    <a:pt x="6106" y="856"/>
                  </a:lnTo>
                  <a:lnTo>
                    <a:pt x="5862" y="663"/>
                  </a:lnTo>
                  <a:lnTo>
                    <a:pt x="5932" y="469"/>
                  </a:lnTo>
                  <a:lnTo>
                    <a:pt x="5719" y="388"/>
                  </a:lnTo>
                  <a:lnTo>
                    <a:pt x="5821" y="235"/>
                  </a:lnTo>
                  <a:lnTo>
                    <a:pt x="5647" y="134"/>
                  </a:lnTo>
                  <a:lnTo>
                    <a:pt x="5586" y="1"/>
                  </a:lnTo>
                  <a:close/>
                  <a:moveTo>
                    <a:pt x="1547" y="1863"/>
                  </a:moveTo>
                  <a:lnTo>
                    <a:pt x="1" y="2585"/>
                  </a:lnTo>
                  <a:lnTo>
                    <a:pt x="62" y="2718"/>
                  </a:lnTo>
                  <a:lnTo>
                    <a:pt x="21" y="2911"/>
                  </a:lnTo>
                  <a:lnTo>
                    <a:pt x="214" y="2931"/>
                  </a:lnTo>
                  <a:lnTo>
                    <a:pt x="133" y="3145"/>
                  </a:lnTo>
                  <a:lnTo>
                    <a:pt x="326" y="3216"/>
                  </a:lnTo>
                  <a:lnTo>
                    <a:pt x="316" y="3532"/>
                  </a:lnTo>
                  <a:lnTo>
                    <a:pt x="479" y="3695"/>
                  </a:lnTo>
                  <a:lnTo>
                    <a:pt x="479" y="3888"/>
                  </a:lnTo>
                  <a:lnTo>
                    <a:pt x="632" y="4000"/>
                  </a:lnTo>
                  <a:lnTo>
                    <a:pt x="652" y="4265"/>
                  </a:lnTo>
                  <a:lnTo>
                    <a:pt x="1547" y="3847"/>
                  </a:lnTo>
                  <a:lnTo>
                    <a:pt x="1547" y="1863"/>
                  </a:lnTo>
                  <a:close/>
                </a:path>
              </a:pathLst>
            </a:custGeom>
            <a:solidFill>
              <a:srgbClr val="A88A64">
                <a:alpha val="3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48"/>
            <p:cNvSpPr/>
            <p:nvPr/>
          </p:nvSpPr>
          <p:spPr>
            <a:xfrm>
              <a:off x="4356975" y="2987925"/>
              <a:ext cx="122375" cy="68725"/>
            </a:xfrm>
            <a:custGeom>
              <a:rect b="b" l="l" r="r" t="t"/>
              <a:pathLst>
                <a:path extrusionOk="0" h="2749" w="4895">
                  <a:moveTo>
                    <a:pt x="1658" y="1"/>
                  </a:moveTo>
                  <a:lnTo>
                    <a:pt x="153" y="703"/>
                  </a:lnTo>
                  <a:lnTo>
                    <a:pt x="0" y="764"/>
                  </a:lnTo>
                  <a:lnTo>
                    <a:pt x="0" y="2748"/>
                  </a:lnTo>
                  <a:lnTo>
                    <a:pt x="905" y="2331"/>
                  </a:lnTo>
                  <a:lnTo>
                    <a:pt x="3094" y="1314"/>
                  </a:lnTo>
                  <a:lnTo>
                    <a:pt x="4894" y="479"/>
                  </a:lnTo>
                  <a:lnTo>
                    <a:pt x="4701" y="296"/>
                  </a:lnTo>
                  <a:lnTo>
                    <a:pt x="4722" y="113"/>
                  </a:lnTo>
                  <a:lnTo>
                    <a:pt x="4599" y="1"/>
                  </a:lnTo>
                  <a:close/>
                </a:path>
              </a:pathLst>
            </a:custGeom>
            <a:solidFill>
              <a:srgbClr val="A88A64">
                <a:alpha val="3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92" name="Google Shape;592;p4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 rot="900000">
            <a:off x="7672612" y="39127"/>
            <a:ext cx="1516570" cy="628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4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flipH="1" rot="7115169">
            <a:off x="8538551" y="2650376"/>
            <a:ext cx="1060374" cy="107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4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-749896">
            <a:off x="8842272" y="1482235"/>
            <a:ext cx="452954" cy="94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4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 rot="749896">
            <a:off x="-237353" y="1866985"/>
            <a:ext cx="452954" cy="94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4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13102" y="4179200"/>
            <a:ext cx="380350" cy="42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9"/>
          <p:cNvSpPr/>
          <p:nvPr/>
        </p:nvSpPr>
        <p:spPr>
          <a:xfrm rot="1447234">
            <a:off x="7376796" y="-488030"/>
            <a:ext cx="2108210" cy="1264967"/>
          </a:xfrm>
          <a:custGeom>
            <a:rect b="b" l="l" r="r" t="t"/>
            <a:pathLst>
              <a:path extrusionOk="0" h="12364" w="20606">
                <a:moveTo>
                  <a:pt x="1" y="1"/>
                </a:moveTo>
                <a:lnTo>
                  <a:pt x="1" y="12221"/>
                </a:lnTo>
                <a:lnTo>
                  <a:pt x="133" y="12302"/>
                </a:lnTo>
                <a:lnTo>
                  <a:pt x="357" y="12180"/>
                </a:lnTo>
                <a:lnTo>
                  <a:pt x="571" y="12089"/>
                </a:lnTo>
                <a:lnTo>
                  <a:pt x="804" y="12129"/>
                </a:lnTo>
                <a:lnTo>
                  <a:pt x="1059" y="12363"/>
                </a:lnTo>
                <a:lnTo>
                  <a:pt x="1263" y="12058"/>
                </a:lnTo>
                <a:lnTo>
                  <a:pt x="1517" y="12322"/>
                </a:lnTo>
                <a:lnTo>
                  <a:pt x="1731" y="12191"/>
                </a:lnTo>
                <a:lnTo>
                  <a:pt x="1944" y="12037"/>
                </a:lnTo>
                <a:lnTo>
                  <a:pt x="2168" y="11936"/>
                </a:lnTo>
                <a:lnTo>
                  <a:pt x="2402" y="11997"/>
                </a:lnTo>
                <a:lnTo>
                  <a:pt x="2626" y="11926"/>
                </a:lnTo>
                <a:lnTo>
                  <a:pt x="2870" y="12160"/>
                </a:lnTo>
                <a:lnTo>
                  <a:pt x="3094" y="12078"/>
                </a:lnTo>
                <a:lnTo>
                  <a:pt x="3328" y="12129"/>
                </a:lnTo>
                <a:lnTo>
                  <a:pt x="3531" y="11906"/>
                </a:lnTo>
                <a:lnTo>
                  <a:pt x="3776" y="12048"/>
                </a:lnTo>
                <a:lnTo>
                  <a:pt x="3969" y="11682"/>
                </a:lnTo>
                <a:lnTo>
                  <a:pt x="4223" y="11906"/>
                </a:lnTo>
                <a:lnTo>
                  <a:pt x="4458" y="11915"/>
                </a:lnTo>
                <a:lnTo>
                  <a:pt x="4671" y="11834"/>
                </a:lnTo>
                <a:lnTo>
                  <a:pt x="4895" y="11743"/>
                </a:lnTo>
                <a:lnTo>
                  <a:pt x="5139" y="11915"/>
                </a:lnTo>
                <a:lnTo>
                  <a:pt x="5363" y="11875"/>
                </a:lnTo>
                <a:lnTo>
                  <a:pt x="5566" y="11600"/>
                </a:lnTo>
                <a:lnTo>
                  <a:pt x="5801" y="11621"/>
                </a:lnTo>
                <a:lnTo>
                  <a:pt x="6034" y="11702"/>
                </a:lnTo>
                <a:lnTo>
                  <a:pt x="6248" y="11519"/>
                </a:lnTo>
                <a:lnTo>
                  <a:pt x="6482" y="11560"/>
                </a:lnTo>
                <a:lnTo>
                  <a:pt x="6717" y="11661"/>
                </a:lnTo>
                <a:lnTo>
                  <a:pt x="6950" y="11641"/>
                </a:lnTo>
                <a:lnTo>
                  <a:pt x="7164" y="11508"/>
                </a:lnTo>
                <a:lnTo>
                  <a:pt x="7398" y="11590"/>
                </a:lnTo>
                <a:lnTo>
                  <a:pt x="7622" y="11488"/>
                </a:lnTo>
                <a:lnTo>
                  <a:pt x="7856" y="11519"/>
                </a:lnTo>
                <a:lnTo>
                  <a:pt x="8069" y="11407"/>
                </a:lnTo>
                <a:lnTo>
                  <a:pt x="8304" y="11417"/>
                </a:lnTo>
                <a:lnTo>
                  <a:pt x="8507" y="11244"/>
                </a:lnTo>
                <a:lnTo>
                  <a:pt x="8761" y="11417"/>
                </a:lnTo>
                <a:lnTo>
                  <a:pt x="8965" y="11162"/>
                </a:lnTo>
                <a:lnTo>
                  <a:pt x="9209" y="11325"/>
                </a:lnTo>
                <a:lnTo>
                  <a:pt x="9443" y="11407"/>
                </a:lnTo>
                <a:lnTo>
                  <a:pt x="9647" y="11203"/>
                </a:lnTo>
                <a:lnTo>
                  <a:pt x="9891" y="11305"/>
                </a:lnTo>
                <a:lnTo>
                  <a:pt x="10125" y="11315"/>
                </a:lnTo>
                <a:lnTo>
                  <a:pt x="10319" y="11051"/>
                </a:lnTo>
                <a:lnTo>
                  <a:pt x="10573" y="11223"/>
                </a:lnTo>
                <a:lnTo>
                  <a:pt x="10796" y="11173"/>
                </a:lnTo>
                <a:lnTo>
                  <a:pt x="11000" y="10929"/>
                </a:lnTo>
                <a:lnTo>
                  <a:pt x="11234" y="10990"/>
                </a:lnTo>
                <a:lnTo>
                  <a:pt x="11468" y="11010"/>
                </a:lnTo>
                <a:lnTo>
                  <a:pt x="11702" y="11061"/>
                </a:lnTo>
                <a:lnTo>
                  <a:pt x="11947" y="11203"/>
                </a:lnTo>
                <a:lnTo>
                  <a:pt x="12160" y="11061"/>
                </a:lnTo>
                <a:lnTo>
                  <a:pt x="12384" y="11010"/>
                </a:lnTo>
                <a:lnTo>
                  <a:pt x="12628" y="11173"/>
                </a:lnTo>
                <a:lnTo>
                  <a:pt x="12822" y="10837"/>
                </a:lnTo>
                <a:lnTo>
                  <a:pt x="13035" y="10715"/>
                </a:lnTo>
                <a:lnTo>
                  <a:pt x="13269" y="10786"/>
                </a:lnTo>
                <a:lnTo>
                  <a:pt x="13493" y="10725"/>
                </a:lnTo>
                <a:lnTo>
                  <a:pt x="13758" y="11010"/>
                </a:lnTo>
                <a:lnTo>
                  <a:pt x="13982" y="10979"/>
                </a:lnTo>
                <a:lnTo>
                  <a:pt x="14205" y="10929"/>
                </a:lnTo>
                <a:lnTo>
                  <a:pt x="14429" y="10868"/>
                </a:lnTo>
                <a:lnTo>
                  <a:pt x="14653" y="10837"/>
                </a:lnTo>
                <a:lnTo>
                  <a:pt x="14857" y="10633"/>
                </a:lnTo>
                <a:lnTo>
                  <a:pt x="15101" y="10746"/>
                </a:lnTo>
                <a:lnTo>
                  <a:pt x="15334" y="10847"/>
                </a:lnTo>
                <a:lnTo>
                  <a:pt x="15549" y="10633"/>
                </a:lnTo>
                <a:lnTo>
                  <a:pt x="15793" y="10796"/>
                </a:lnTo>
                <a:lnTo>
                  <a:pt x="16006" y="10694"/>
                </a:lnTo>
                <a:lnTo>
                  <a:pt x="16240" y="10746"/>
                </a:lnTo>
                <a:lnTo>
                  <a:pt x="16454" y="10532"/>
                </a:lnTo>
                <a:lnTo>
                  <a:pt x="16698" y="10685"/>
                </a:lnTo>
                <a:lnTo>
                  <a:pt x="16892" y="10328"/>
                </a:lnTo>
                <a:lnTo>
                  <a:pt x="17136" y="10522"/>
                </a:lnTo>
                <a:lnTo>
                  <a:pt x="17349" y="10400"/>
                </a:lnTo>
                <a:lnTo>
                  <a:pt x="17573" y="10308"/>
                </a:lnTo>
                <a:lnTo>
                  <a:pt x="17807" y="10369"/>
                </a:lnTo>
                <a:lnTo>
                  <a:pt x="18052" y="10471"/>
                </a:lnTo>
                <a:lnTo>
                  <a:pt x="18255" y="10237"/>
                </a:lnTo>
                <a:lnTo>
                  <a:pt x="18489" y="10278"/>
                </a:lnTo>
                <a:lnTo>
                  <a:pt x="18733" y="10430"/>
                </a:lnTo>
                <a:lnTo>
                  <a:pt x="18957" y="10379"/>
                </a:lnTo>
                <a:lnTo>
                  <a:pt x="19171" y="10226"/>
                </a:lnTo>
                <a:lnTo>
                  <a:pt x="19395" y="10206"/>
                </a:lnTo>
                <a:lnTo>
                  <a:pt x="19628" y="10247"/>
                </a:lnTo>
                <a:lnTo>
                  <a:pt x="19832" y="10043"/>
                </a:lnTo>
                <a:lnTo>
                  <a:pt x="20087" y="10237"/>
                </a:lnTo>
                <a:lnTo>
                  <a:pt x="20290" y="10054"/>
                </a:lnTo>
                <a:lnTo>
                  <a:pt x="20534" y="10125"/>
                </a:lnTo>
                <a:lnTo>
                  <a:pt x="20605" y="10176"/>
                </a:lnTo>
                <a:lnTo>
                  <a:pt x="20605" y="1"/>
                </a:lnTo>
                <a:lnTo>
                  <a:pt x="19598" y="1"/>
                </a:lnTo>
                <a:lnTo>
                  <a:pt x="19496" y="641"/>
                </a:lnTo>
                <a:cubicBezTo>
                  <a:pt x="19639" y="693"/>
                  <a:pt x="19730" y="825"/>
                  <a:pt x="19730" y="978"/>
                </a:cubicBezTo>
                <a:cubicBezTo>
                  <a:pt x="19730" y="1181"/>
                  <a:pt x="19578" y="1333"/>
                  <a:pt x="19374" y="1333"/>
                </a:cubicBezTo>
                <a:cubicBezTo>
                  <a:pt x="19181" y="1333"/>
                  <a:pt x="19018" y="1181"/>
                  <a:pt x="19018" y="978"/>
                </a:cubicBezTo>
                <a:cubicBezTo>
                  <a:pt x="19018" y="845"/>
                  <a:pt x="19099" y="723"/>
                  <a:pt x="19221" y="662"/>
                </a:cubicBezTo>
                <a:lnTo>
                  <a:pt x="19221" y="1"/>
                </a:lnTo>
                <a:lnTo>
                  <a:pt x="17584" y="1"/>
                </a:lnTo>
                <a:lnTo>
                  <a:pt x="17482" y="641"/>
                </a:lnTo>
                <a:cubicBezTo>
                  <a:pt x="17624" y="693"/>
                  <a:pt x="17715" y="825"/>
                  <a:pt x="17715" y="978"/>
                </a:cubicBezTo>
                <a:cubicBezTo>
                  <a:pt x="17715" y="1181"/>
                  <a:pt x="17563" y="1333"/>
                  <a:pt x="17360" y="1333"/>
                </a:cubicBezTo>
                <a:cubicBezTo>
                  <a:pt x="17166" y="1333"/>
                  <a:pt x="17003" y="1181"/>
                  <a:pt x="17003" y="978"/>
                </a:cubicBezTo>
                <a:cubicBezTo>
                  <a:pt x="17003" y="845"/>
                  <a:pt x="17085" y="723"/>
                  <a:pt x="17207" y="662"/>
                </a:cubicBezTo>
                <a:lnTo>
                  <a:pt x="17207" y="1"/>
                </a:lnTo>
                <a:lnTo>
                  <a:pt x="15569" y="1"/>
                </a:lnTo>
                <a:lnTo>
                  <a:pt x="15467" y="641"/>
                </a:lnTo>
                <a:cubicBezTo>
                  <a:pt x="15599" y="693"/>
                  <a:pt x="15701" y="825"/>
                  <a:pt x="15701" y="978"/>
                </a:cubicBezTo>
                <a:cubicBezTo>
                  <a:pt x="15701" y="1181"/>
                  <a:pt x="15538" y="1333"/>
                  <a:pt x="15345" y="1333"/>
                </a:cubicBezTo>
                <a:cubicBezTo>
                  <a:pt x="15142" y="1333"/>
                  <a:pt x="14988" y="1181"/>
                  <a:pt x="14988" y="978"/>
                </a:cubicBezTo>
                <a:cubicBezTo>
                  <a:pt x="14988" y="845"/>
                  <a:pt x="15070" y="723"/>
                  <a:pt x="15182" y="662"/>
                </a:cubicBezTo>
                <a:lnTo>
                  <a:pt x="15182" y="1"/>
                </a:lnTo>
                <a:lnTo>
                  <a:pt x="13544" y="1"/>
                </a:lnTo>
                <a:lnTo>
                  <a:pt x="13452" y="641"/>
                </a:lnTo>
                <a:cubicBezTo>
                  <a:pt x="13584" y="693"/>
                  <a:pt x="13686" y="825"/>
                  <a:pt x="13686" y="978"/>
                </a:cubicBezTo>
                <a:cubicBezTo>
                  <a:pt x="13686" y="1181"/>
                  <a:pt x="13523" y="1333"/>
                  <a:pt x="13330" y="1333"/>
                </a:cubicBezTo>
                <a:cubicBezTo>
                  <a:pt x="13127" y="1333"/>
                  <a:pt x="12964" y="1181"/>
                  <a:pt x="12964" y="978"/>
                </a:cubicBezTo>
                <a:cubicBezTo>
                  <a:pt x="12964" y="845"/>
                  <a:pt x="13055" y="723"/>
                  <a:pt x="13168" y="662"/>
                </a:cubicBezTo>
                <a:lnTo>
                  <a:pt x="13168" y="1"/>
                </a:lnTo>
                <a:lnTo>
                  <a:pt x="11529" y="1"/>
                </a:lnTo>
                <a:lnTo>
                  <a:pt x="11427" y="641"/>
                </a:lnTo>
                <a:cubicBezTo>
                  <a:pt x="11570" y="693"/>
                  <a:pt x="11671" y="825"/>
                  <a:pt x="11671" y="978"/>
                </a:cubicBezTo>
                <a:cubicBezTo>
                  <a:pt x="11671" y="1181"/>
                  <a:pt x="11509" y="1333"/>
                  <a:pt x="11305" y="1333"/>
                </a:cubicBezTo>
                <a:cubicBezTo>
                  <a:pt x="11112" y="1333"/>
                  <a:pt x="10949" y="1181"/>
                  <a:pt x="10949" y="978"/>
                </a:cubicBezTo>
                <a:cubicBezTo>
                  <a:pt x="10949" y="845"/>
                  <a:pt x="11031" y="723"/>
                  <a:pt x="11153" y="662"/>
                </a:cubicBezTo>
                <a:lnTo>
                  <a:pt x="11153" y="1"/>
                </a:lnTo>
                <a:lnTo>
                  <a:pt x="9514" y="1"/>
                </a:lnTo>
                <a:lnTo>
                  <a:pt x="9413" y="641"/>
                </a:lnTo>
                <a:cubicBezTo>
                  <a:pt x="9555" y="693"/>
                  <a:pt x="9647" y="825"/>
                  <a:pt x="9647" y="978"/>
                </a:cubicBezTo>
                <a:cubicBezTo>
                  <a:pt x="9647" y="1181"/>
                  <a:pt x="9494" y="1333"/>
                  <a:pt x="9290" y="1333"/>
                </a:cubicBezTo>
                <a:cubicBezTo>
                  <a:pt x="9098" y="1333"/>
                  <a:pt x="8935" y="1181"/>
                  <a:pt x="8935" y="978"/>
                </a:cubicBezTo>
                <a:cubicBezTo>
                  <a:pt x="8935" y="845"/>
                  <a:pt x="9016" y="723"/>
                  <a:pt x="9138" y="662"/>
                </a:cubicBezTo>
                <a:lnTo>
                  <a:pt x="9138" y="1"/>
                </a:lnTo>
                <a:lnTo>
                  <a:pt x="7500" y="1"/>
                </a:lnTo>
                <a:lnTo>
                  <a:pt x="7398" y="641"/>
                </a:lnTo>
                <a:cubicBezTo>
                  <a:pt x="7531" y="693"/>
                  <a:pt x="7632" y="825"/>
                  <a:pt x="7632" y="978"/>
                </a:cubicBezTo>
                <a:cubicBezTo>
                  <a:pt x="7632" y="1181"/>
                  <a:pt x="7470" y="1333"/>
                  <a:pt x="7276" y="1333"/>
                </a:cubicBezTo>
                <a:cubicBezTo>
                  <a:pt x="7083" y="1333"/>
                  <a:pt x="6920" y="1181"/>
                  <a:pt x="6920" y="978"/>
                </a:cubicBezTo>
                <a:cubicBezTo>
                  <a:pt x="6920" y="845"/>
                  <a:pt x="7001" y="723"/>
                  <a:pt x="7113" y="662"/>
                </a:cubicBezTo>
                <a:lnTo>
                  <a:pt x="7113" y="1"/>
                </a:lnTo>
                <a:lnTo>
                  <a:pt x="5475" y="1"/>
                </a:lnTo>
                <a:lnTo>
                  <a:pt x="5383" y="641"/>
                </a:lnTo>
                <a:cubicBezTo>
                  <a:pt x="5516" y="693"/>
                  <a:pt x="5618" y="825"/>
                  <a:pt x="5618" y="978"/>
                </a:cubicBezTo>
                <a:cubicBezTo>
                  <a:pt x="5618" y="1181"/>
                  <a:pt x="5455" y="1333"/>
                  <a:pt x="5261" y="1333"/>
                </a:cubicBezTo>
                <a:cubicBezTo>
                  <a:pt x="5058" y="1333"/>
                  <a:pt x="4905" y="1181"/>
                  <a:pt x="4905" y="978"/>
                </a:cubicBezTo>
                <a:cubicBezTo>
                  <a:pt x="4905" y="845"/>
                  <a:pt x="4987" y="723"/>
                  <a:pt x="5098" y="662"/>
                </a:cubicBezTo>
                <a:lnTo>
                  <a:pt x="5098" y="1"/>
                </a:lnTo>
                <a:lnTo>
                  <a:pt x="3461" y="1"/>
                </a:lnTo>
                <a:lnTo>
                  <a:pt x="3369" y="641"/>
                </a:lnTo>
                <a:cubicBezTo>
                  <a:pt x="3501" y="693"/>
                  <a:pt x="3603" y="825"/>
                  <a:pt x="3603" y="978"/>
                </a:cubicBezTo>
                <a:cubicBezTo>
                  <a:pt x="3603" y="1181"/>
                  <a:pt x="3440" y="1333"/>
                  <a:pt x="3246" y="1333"/>
                </a:cubicBezTo>
                <a:cubicBezTo>
                  <a:pt x="3043" y="1333"/>
                  <a:pt x="2880" y="1181"/>
                  <a:pt x="2880" y="978"/>
                </a:cubicBezTo>
                <a:cubicBezTo>
                  <a:pt x="2880" y="845"/>
                  <a:pt x="2962" y="723"/>
                  <a:pt x="3084" y="662"/>
                </a:cubicBezTo>
                <a:lnTo>
                  <a:pt x="3084" y="1"/>
                </a:lnTo>
                <a:lnTo>
                  <a:pt x="1446" y="1"/>
                </a:lnTo>
                <a:lnTo>
                  <a:pt x="1344" y="641"/>
                </a:lnTo>
                <a:cubicBezTo>
                  <a:pt x="1487" y="693"/>
                  <a:pt x="1588" y="825"/>
                  <a:pt x="1588" y="978"/>
                </a:cubicBezTo>
                <a:cubicBezTo>
                  <a:pt x="1588" y="1181"/>
                  <a:pt x="1426" y="1333"/>
                  <a:pt x="1222" y="1333"/>
                </a:cubicBezTo>
                <a:cubicBezTo>
                  <a:pt x="1028" y="1333"/>
                  <a:pt x="865" y="1181"/>
                  <a:pt x="865" y="978"/>
                </a:cubicBezTo>
                <a:cubicBezTo>
                  <a:pt x="865" y="845"/>
                  <a:pt x="947" y="723"/>
                  <a:pt x="1069" y="662"/>
                </a:cubicBezTo>
                <a:lnTo>
                  <a:pt x="106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799989">
            <a:off x="4751797" y="4464990"/>
            <a:ext cx="3323960" cy="14104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sp>
        <p:nvSpPr>
          <p:cNvPr id="69" name="Google Shape;69;p19"/>
          <p:cNvSpPr/>
          <p:nvPr/>
        </p:nvSpPr>
        <p:spPr>
          <a:xfrm rot="10164578">
            <a:off x="-128410" y="72345"/>
            <a:ext cx="2140214" cy="1391299"/>
          </a:xfrm>
          <a:custGeom>
            <a:rect b="b" l="l" r="r" t="t"/>
            <a:pathLst>
              <a:path extrusionOk="0" h="11133" w="17126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10800000">
            <a:off x="8383777" y="4464976"/>
            <a:ext cx="1060376" cy="107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749896">
            <a:off x="8865222" y="1036960"/>
            <a:ext cx="452954" cy="94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749896">
            <a:off x="-237353" y="1866985"/>
            <a:ext cx="452954" cy="94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34163" y="9826"/>
            <a:ext cx="151657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0800000">
            <a:off x="-384475" y="-173326"/>
            <a:ext cx="1718287" cy="14254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76" name="Google Shape;76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-9253872">
            <a:off x="-644425" y="4444200"/>
            <a:ext cx="1694200" cy="16941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77" name="Google Shape;77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172952" y="4271425"/>
            <a:ext cx="380350" cy="4267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9"/>
          <p:cNvSpPr txBox="1"/>
          <p:nvPr>
            <p:ph type="title"/>
          </p:nvPr>
        </p:nvSpPr>
        <p:spPr>
          <a:xfrm>
            <a:off x="713300" y="2692600"/>
            <a:ext cx="23997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9" name="Google Shape;79;p19"/>
          <p:cNvSpPr txBox="1"/>
          <p:nvPr>
            <p:ph idx="1" type="subTitle"/>
          </p:nvPr>
        </p:nvSpPr>
        <p:spPr>
          <a:xfrm>
            <a:off x="713300" y="3216336"/>
            <a:ext cx="2399700" cy="9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ulish"/>
                <a:ea typeface="Mulish"/>
                <a:cs typeface="Mulish"/>
                <a:sym typeface="Mulis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80" name="Google Shape;80;p19"/>
          <p:cNvSpPr txBox="1"/>
          <p:nvPr>
            <p:ph idx="2" type="title"/>
          </p:nvPr>
        </p:nvSpPr>
        <p:spPr>
          <a:xfrm>
            <a:off x="3372225" y="2692600"/>
            <a:ext cx="23997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1" name="Google Shape;81;p19"/>
          <p:cNvSpPr txBox="1"/>
          <p:nvPr>
            <p:ph idx="3" type="subTitle"/>
          </p:nvPr>
        </p:nvSpPr>
        <p:spPr>
          <a:xfrm>
            <a:off x="3372226" y="3216336"/>
            <a:ext cx="2399700" cy="9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ulish"/>
                <a:ea typeface="Mulish"/>
                <a:cs typeface="Mulish"/>
                <a:sym typeface="Mulis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82" name="Google Shape;82;p19"/>
          <p:cNvSpPr txBox="1"/>
          <p:nvPr>
            <p:ph idx="4" type="title"/>
          </p:nvPr>
        </p:nvSpPr>
        <p:spPr>
          <a:xfrm>
            <a:off x="6031150" y="2692600"/>
            <a:ext cx="23997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3" name="Google Shape;83;p19"/>
          <p:cNvSpPr txBox="1"/>
          <p:nvPr>
            <p:ph idx="5" type="subTitle"/>
          </p:nvPr>
        </p:nvSpPr>
        <p:spPr>
          <a:xfrm>
            <a:off x="6031151" y="3216336"/>
            <a:ext cx="2399700" cy="9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ulish"/>
                <a:ea typeface="Mulish"/>
                <a:cs typeface="Mulish"/>
                <a:sym typeface="Mulis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84" name="Google Shape;84;p19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399989">
            <a:off x="7216197" y="1993515"/>
            <a:ext cx="3323960" cy="14104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88" name="Google Shape;8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384477" y="4129485"/>
            <a:ext cx="1718287" cy="14254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sp>
        <p:nvSpPr>
          <p:cNvPr id="89" name="Google Shape;89;p20"/>
          <p:cNvSpPr/>
          <p:nvPr/>
        </p:nvSpPr>
        <p:spPr>
          <a:xfrm rot="10164578">
            <a:off x="-128410" y="72345"/>
            <a:ext cx="2140214" cy="1391299"/>
          </a:xfrm>
          <a:custGeom>
            <a:rect b="b" l="l" r="r" t="t"/>
            <a:pathLst>
              <a:path extrusionOk="0" h="11133" w="17126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0"/>
          <p:cNvSpPr/>
          <p:nvPr/>
        </p:nvSpPr>
        <p:spPr>
          <a:xfrm rot="1447234">
            <a:off x="7376796" y="-488030"/>
            <a:ext cx="2108210" cy="1264967"/>
          </a:xfrm>
          <a:custGeom>
            <a:rect b="b" l="l" r="r" t="t"/>
            <a:pathLst>
              <a:path extrusionOk="0" h="12364" w="20606">
                <a:moveTo>
                  <a:pt x="1" y="1"/>
                </a:moveTo>
                <a:lnTo>
                  <a:pt x="1" y="12221"/>
                </a:lnTo>
                <a:lnTo>
                  <a:pt x="133" y="12302"/>
                </a:lnTo>
                <a:lnTo>
                  <a:pt x="357" y="12180"/>
                </a:lnTo>
                <a:lnTo>
                  <a:pt x="571" y="12089"/>
                </a:lnTo>
                <a:lnTo>
                  <a:pt x="804" y="12129"/>
                </a:lnTo>
                <a:lnTo>
                  <a:pt x="1059" y="12363"/>
                </a:lnTo>
                <a:lnTo>
                  <a:pt x="1263" y="12058"/>
                </a:lnTo>
                <a:lnTo>
                  <a:pt x="1517" y="12322"/>
                </a:lnTo>
                <a:lnTo>
                  <a:pt x="1731" y="12191"/>
                </a:lnTo>
                <a:lnTo>
                  <a:pt x="1944" y="12037"/>
                </a:lnTo>
                <a:lnTo>
                  <a:pt x="2168" y="11936"/>
                </a:lnTo>
                <a:lnTo>
                  <a:pt x="2402" y="11997"/>
                </a:lnTo>
                <a:lnTo>
                  <a:pt x="2626" y="11926"/>
                </a:lnTo>
                <a:lnTo>
                  <a:pt x="2870" y="12160"/>
                </a:lnTo>
                <a:lnTo>
                  <a:pt x="3094" y="12078"/>
                </a:lnTo>
                <a:lnTo>
                  <a:pt x="3328" y="12129"/>
                </a:lnTo>
                <a:lnTo>
                  <a:pt x="3531" y="11906"/>
                </a:lnTo>
                <a:lnTo>
                  <a:pt x="3776" y="12048"/>
                </a:lnTo>
                <a:lnTo>
                  <a:pt x="3969" y="11682"/>
                </a:lnTo>
                <a:lnTo>
                  <a:pt x="4223" y="11906"/>
                </a:lnTo>
                <a:lnTo>
                  <a:pt x="4458" y="11915"/>
                </a:lnTo>
                <a:lnTo>
                  <a:pt x="4671" y="11834"/>
                </a:lnTo>
                <a:lnTo>
                  <a:pt x="4895" y="11743"/>
                </a:lnTo>
                <a:lnTo>
                  <a:pt x="5139" y="11915"/>
                </a:lnTo>
                <a:lnTo>
                  <a:pt x="5363" y="11875"/>
                </a:lnTo>
                <a:lnTo>
                  <a:pt x="5566" y="11600"/>
                </a:lnTo>
                <a:lnTo>
                  <a:pt x="5801" y="11621"/>
                </a:lnTo>
                <a:lnTo>
                  <a:pt x="6034" y="11702"/>
                </a:lnTo>
                <a:lnTo>
                  <a:pt x="6248" y="11519"/>
                </a:lnTo>
                <a:lnTo>
                  <a:pt x="6482" y="11560"/>
                </a:lnTo>
                <a:lnTo>
                  <a:pt x="6717" y="11661"/>
                </a:lnTo>
                <a:lnTo>
                  <a:pt x="6950" y="11641"/>
                </a:lnTo>
                <a:lnTo>
                  <a:pt x="7164" y="11508"/>
                </a:lnTo>
                <a:lnTo>
                  <a:pt x="7398" y="11590"/>
                </a:lnTo>
                <a:lnTo>
                  <a:pt x="7622" y="11488"/>
                </a:lnTo>
                <a:lnTo>
                  <a:pt x="7856" y="11519"/>
                </a:lnTo>
                <a:lnTo>
                  <a:pt x="8069" y="11407"/>
                </a:lnTo>
                <a:lnTo>
                  <a:pt x="8304" y="11417"/>
                </a:lnTo>
                <a:lnTo>
                  <a:pt x="8507" y="11244"/>
                </a:lnTo>
                <a:lnTo>
                  <a:pt x="8761" y="11417"/>
                </a:lnTo>
                <a:lnTo>
                  <a:pt x="8965" y="11162"/>
                </a:lnTo>
                <a:lnTo>
                  <a:pt x="9209" y="11325"/>
                </a:lnTo>
                <a:lnTo>
                  <a:pt x="9443" y="11407"/>
                </a:lnTo>
                <a:lnTo>
                  <a:pt x="9647" y="11203"/>
                </a:lnTo>
                <a:lnTo>
                  <a:pt x="9891" y="11305"/>
                </a:lnTo>
                <a:lnTo>
                  <a:pt x="10125" y="11315"/>
                </a:lnTo>
                <a:lnTo>
                  <a:pt x="10319" y="11051"/>
                </a:lnTo>
                <a:lnTo>
                  <a:pt x="10573" y="11223"/>
                </a:lnTo>
                <a:lnTo>
                  <a:pt x="10796" y="11173"/>
                </a:lnTo>
                <a:lnTo>
                  <a:pt x="11000" y="10929"/>
                </a:lnTo>
                <a:lnTo>
                  <a:pt x="11234" y="10990"/>
                </a:lnTo>
                <a:lnTo>
                  <a:pt x="11468" y="11010"/>
                </a:lnTo>
                <a:lnTo>
                  <a:pt x="11702" y="11061"/>
                </a:lnTo>
                <a:lnTo>
                  <a:pt x="11947" y="11203"/>
                </a:lnTo>
                <a:lnTo>
                  <a:pt x="12160" y="11061"/>
                </a:lnTo>
                <a:lnTo>
                  <a:pt x="12384" y="11010"/>
                </a:lnTo>
                <a:lnTo>
                  <a:pt x="12628" y="11173"/>
                </a:lnTo>
                <a:lnTo>
                  <a:pt x="12822" y="10837"/>
                </a:lnTo>
                <a:lnTo>
                  <a:pt x="13035" y="10715"/>
                </a:lnTo>
                <a:lnTo>
                  <a:pt x="13269" y="10786"/>
                </a:lnTo>
                <a:lnTo>
                  <a:pt x="13493" y="10725"/>
                </a:lnTo>
                <a:lnTo>
                  <a:pt x="13758" y="11010"/>
                </a:lnTo>
                <a:lnTo>
                  <a:pt x="13982" y="10979"/>
                </a:lnTo>
                <a:lnTo>
                  <a:pt x="14205" y="10929"/>
                </a:lnTo>
                <a:lnTo>
                  <a:pt x="14429" y="10868"/>
                </a:lnTo>
                <a:lnTo>
                  <a:pt x="14653" y="10837"/>
                </a:lnTo>
                <a:lnTo>
                  <a:pt x="14857" y="10633"/>
                </a:lnTo>
                <a:lnTo>
                  <a:pt x="15101" y="10746"/>
                </a:lnTo>
                <a:lnTo>
                  <a:pt x="15334" y="10847"/>
                </a:lnTo>
                <a:lnTo>
                  <a:pt x="15549" y="10633"/>
                </a:lnTo>
                <a:lnTo>
                  <a:pt x="15793" y="10796"/>
                </a:lnTo>
                <a:lnTo>
                  <a:pt x="16006" y="10694"/>
                </a:lnTo>
                <a:lnTo>
                  <a:pt x="16240" y="10746"/>
                </a:lnTo>
                <a:lnTo>
                  <a:pt x="16454" y="10532"/>
                </a:lnTo>
                <a:lnTo>
                  <a:pt x="16698" y="10685"/>
                </a:lnTo>
                <a:lnTo>
                  <a:pt x="16892" y="10328"/>
                </a:lnTo>
                <a:lnTo>
                  <a:pt x="17136" y="10522"/>
                </a:lnTo>
                <a:lnTo>
                  <a:pt x="17349" y="10400"/>
                </a:lnTo>
                <a:lnTo>
                  <a:pt x="17573" y="10308"/>
                </a:lnTo>
                <a:lnTo>
                  <a:pt x="17807" y="10369"/>
                </a:lnTo>
                <a:lnTo>
                  <a:pt x="18052" y="10471"/>
                </a:lnTo>
                <a:lnTo>
                  <a:pt x="18255" y="10237"/>
                </a:lnTo>
                <a:lnTo>
                  <a:pt x="18489" y="10278"/>
                </a:lnTo>
                <a:lnTo>
                  <a:pt x="18733" y="10430"/>
                </a:lnTo>
                <a:lnTo>
                  <a:pt x="18957" y="10379"/>
                </a:lnTo>
                <a:lnTo>
                  <a:pt x="19171" y="10226"/>
                </a:lnTo>
                <a:lnTo>
                  <a:pt x="19395" y="10206"/>
                </a:lnTo>
                <a:lnTo>
                  <a:pt x="19628" y="10247"/>
                </a:lnTo>
                <a:lnTo>
                  <a:pt x="19832" y="10043"/>
                </a:lnTo>
                <a:lnTo>
                  <a:pt x="20087" y="10237"/>
                </a:lnTo>
                <a:lnTo>
                  <a:pt x="20290" y="10054"/>
                </a:lnTo>
                <a:lnTo>
                  <a:pt x="20534" y="10125"/>
                </a:lnTo>
                <a:lnTo>
                  <a:pt x="20605" y="10176"/>
                </a:lnTo>
                <a:lnTo>
                  <a:pt x="20605" y="1"/>
                </a:lnTo>
                <a:lnTo>
                  <a:pt x="19598" y="1"/>
                </a:lnTo>
                <a:lnTo>
                  <a:pt x="19496" y="641"/>
                </a:lnTo>
                <a:cubicBezTo>
                  <a:pt x="19639" y="693"/>
                  <a:pt x="19730" y="825"/>
                  <a:pt x="19730" y="978"/>
                </a:cubicBezTo>
                <a:cubicBezTo>
                  <a:pt x="19730" y="1181"/>
                  <a:pt x="19578" y="1333"/>
                  <a:pt x="19374" y="1333"/>
                </a:cubicBezTo>
                <a:cubicBezTo>
                  <a:pt x="19181" y="1333"/>
                  <a:pt x="19018" y="1181"/>
                  <a:pt x="19018" y="978"/>
                </a:cubicBezTo>
                <a:cubicBezTo>
                  <a:pt x="19018" y="845"/>
                  <a:pt x="19099" y="723"/>
                  <a:pt x="19221" y="662"/>
                </a:cubicBezTo>
                <a:lnTo>
                  <a:pt x="19221" y="1"/>
                </a:lnTo>
                <a:lnTo>
                  <a:pt x="17584" y="1"/>
                </a:lnTo>
                <a:lnTo>
                  <a:pt x="17482" y="641"/>
                </a:lnTo>
                <a:cubicBezTo>
                  <a:pt x="17624" y="693"/>
                  <a:pt x="17715" y="825"/>
                  <a:pt x="17715" y="978"/>
                </a:cubicBezTo>
                <a:cubicBezTo>
                  <a:pt x="17715" y="1181"/>
                  <a:pt x="17563" y="1333"/>
                  <a:pt x="17360" y="1333"/>
                </a:cubicBezTo>
                <a:cubicBezTo>
                  <a:pt x="17166" y="1333"/>
                  <a:pt x="17003" y="1181"/>
                  <a:pt x="17003" y="978"/>
                </a:cubicBezTo>
                <a:cubicBezTo>
                  <a:pt x="17003" y="845"/>
                  <a:pt x="17085" y="723"/>
                  <a:pt x="17207" y="662"/>
                </a:cubicBezTo>
                <a:lnTo>
                  <a:pt x="17207" y="1"/>
                </a:lnTo>
                <a:lnTo>
                  <a:pt x="15569" y="1"/>
                </a:lnTo>
                <a:lnTo>
                  <a:pt x="15467" y="641"/>
                </a:lnTo>
                <a:cubicBezTo>
                  <a:pt x="15599" y="693"/>
                  <a:pt x="15701" y="825"/>
                  <a:pt x="15701" y="978"/>
                </a:cubicBezTo>
                <a:cubicBezTo>
                  <a:pt x="15701" y="1181"/>
                  <a:pt x="15538" y="1333"/>
                  <a:pt x="15345" y="1333"/>
                </a:cubicBezTo>
                <a:cubicBezTo>
                  <a:pt x="15142" y="1333"/>
                  <a:pt x="14988" y="1181"/>
                  <a:pt x="14988" y="978"/>
                </a:cubicBezTo>
                <a:cubicBezTo>
                  <a:pt x="14988" y="845"/>
                  <a:pt x="15070" y="723"/>
                  <a:pt x="15182" y="662"/>
                </a:cubicBezTo>
                <a:lnTo>
                  <a:pt x="15182" y="1"/>
                </a:lnTo>
                <a:lnTo>
                  <a:pt x="13544" y="1"/>
                </a:lnTo>
                <a:lnTo>
                  <a:pt x="13452" y="641"/>
                </a:lnTo>
                <a:cubicBezTo>
                  <a:pt x="13584" y="693"/>
                  <a:pt x="13686" y="825"/>
                  <a:pt x="13686" y="978"/>
                </a:cubicBezTo>
                <a:cubicBezTo>
                  <a:pt x="13686" y="1181"/>
                  <a:pt x="13523" y="1333"/>
                  <a:pt x="13330" y="1333"/>
                </a:cubicBezTo>
                <a:cubicBezTo>
                  <a:pt x="13127" y="1333"/>
                  <a:pt x="12964" y="1181"/>
                  <a:pt x="12964" y="978"/>
                </a:cubicBezTo>
                <a:cubicBezTo>
                  <a:pt x="12964" y="845"/>
                  <a:pt x="13055" y="723"/>
                  <a:pt x="13168" y="662"/>
                </a:cubicBezTo>
                <a:lnTo>
                  <a:pt x="13168" y="1"/>
                </a:lnTo>
                <a:lnTo>
                  <a:pt x="11529" y="1"/>
                </a:lnTo>
                <a:lnTo>
                  <a:pt x="11427" y="641"/>
                </a:lnTo>
                <a:cubicBezTo>
                  <a:pt x="11570" y="693"/>
                  <a:pt x="11671" y="825"/>
                  <a:pt x="11671" y="978"/>
                </a:cubicBezTo>
                <a:cubicBezTo>
                  <a:pt x="11671" y="1181"/>
                  <a:pt x="11509" y="1333"/>
                  <a:pt x="11305" y="1333"/>
                </a:cubicBezTo>
                <a:cubicBezTo>
                  <a:pt x="11112" y="1333"/>
                  <a:pt x="10949" y="1181"/>
                  <a:pt x="10949" y="978"/>
                </a:cubicBezTo>
                <a:cubicBezTo>
                  <a:pt x="10949" y="845"/>
                  <a:pt x="11031" y="723"/>
                  <a:pt x="11153" y="662"/>
                </a:cubicBezTo>
                <a:lnTo>
                  <a:pt x="11153" y="1"/>
                </a:lnTo>
                <a:lnTo>
                  <a:pt x="9514" y="1"/>
                </a:lnTo>
                <a:lnTo>
                  <a:pt x="9413" y="641"/>
                </a:lnTo>
                <a:cubicBezTo>
                  <a:pt x="9555" y="693"/>
                  <a:pt x="9647" y="825"/>
                  <a:pt x="9647" y="978"/>
                </a:cubicBezTo>
                <a:cubicBezTo>
                  <a:pt x="9647" y="1181"/>
                  <a:pt x="9494" y="1333"/>
                  <a:pt x="9290" y="1333"/>
                </a:cubicBezTo>
                <a:cubicBezTo>
                  <a:pt x="9098" y="1333"/>
                  <a:pt x="8935" y="1181"/>
                  <a:pt x="8935" y="978"/>
                </a:cubicBezTo>
                <a:cubicBezTo>
                  <a:pt x="8935" y="845"/>
                  <a:pt x="9016" y="723"/>
                  <a:pt x="9138" y="662"/>
                </a:cubicBezTo>
                <a:lnTo>
                  <a:pt x="9138" y="1"/>
                </a:lnTo>
                <a:lnTo>
                  <a:pt x="7500" y="1"/>
                </a:lnTo>
                <a:lnTo>
                  <a:pt x="7398" y="641"/>
                </a:lnTo>
                <a:cubicBezTo>
                  <a:pt x="7531" y="693"/>
                  <a:pt x="7632" y="825"/>
                  <a:pt x="7632" y="978"/>
                </a:cubicBezTo>
                <a:cubicBezTo>
                  <a:pt x="7632" y="1181"/>
                  <a:pt x="7470" y="1333"/>
                  <a:pt x="7276" y="1333"/>
                </a:cubicBezTo>
                <a:cubicBezTo>
                  <a:pt x="7083" y="1333"/>
                  <a:pt x="6920" y="1181"/>
                  <a:pt x="6920" y="978"/>
                </a:cubicBezTo>
                <a:cubicBezTo>
                  <a:pt x="6920" y="845"/>
                  <a:pt x="7001" y="723"/>
                  <a:pt x="7113" y="662"/>
                </a:cubicBezTo>
                <a:lnTo>
                  <a:pt x="7113" y="1"/>
                </a:lnTo>
                <a:lnTo>
                  <a:pt x="5475" y="1"/>
                </a:lnTo>
                <a:lnTo>
                  <a:pt x="5383" y="641"/>
                </a:lnTo>
                <a:cubicBezTo>
                  <a:pt x="5516" y="693"/>
                  <a:pt x="5618" y="825"/>
                  <a:pt x="5618" y="978"/>
                </a:cubicBezTo>
                <a:cubicBezTo>
                  <a:pt x="5618" y="1181"/>
                  <a:pt x="5455" y="1333"/>
                  <a:pt x="5261" y="1333"/>
                </a:cubicBezTo>
                <a:cubicBezTo>
                  <a:pt x="5058" y="1333"/>
                  <a:pt x="4905" y="1181"/>
                  <a:pt x="4905" y="978"/>
                </a:cubicBezTo>
                <a:cubicBezTo>
                  <a:pt x="4905" y="845"/>
                  <a:pt x="4987" y="723"/>
                  <a:pt x="5098" y="662"/>
                </a:cubicBezTo>
                <a:lnTo>
                  <a:pt x="5098" y="1"/>
                </a:lnTo>
                <a:lnTo>
                  <a:pt x="3461" y="1"/>
                </a:lnTo>
                <a:lnTo>
                  <a:pt x="3369" y="641"/>
                </a:lnTo>
                <a:cubicBezTo>
                  <a:pt x="3501" y="693"/>
                  <a:pt x="3603" y="825"/>
                  <a:pt x="3603" y="978"/>
                </a:cubicBezTo>
                <a:cubicBezTo>
                  <a:pt x="3603" y="1181"/>
                  <a:pt x="3440" y="1333"/>
                  <a:pt x="3246" y="1333"/>
                </a:cubicBezTo>
                <a:cubicBezTo>
                  <a:pt x="3043" y="1333"/>
                  <a:pt x="2880" y="1181"/>
                  <a:pt x="2880" y="978"/>
                </a:cubicBezTo>
                <a:cubicBezTo>
                  <a:pt x="2880" y="845"/>
                  <a:pt x="2962" y="723"/>
                  <a:pt x="3084" y="662"/>
                </a:cubicBezTo>
                <a:lnTo>
                  <a:pt x="3084" y="1"/>
                </a:lnTo>
                <a:lnTo>
                  <a:pt x="1446" y="1"/>
                </a:lnTo>
                <a:lnTo>
                  <a:pt x="1344" y="641"/>
                </a:lnTo>
                <a:cubicBezTo>
                  <a:pt x="1487" y="693"/>
                  <a:pt x="1588" y="825"/>
                  <a:pt x="1588" y="978"/>
                </a:cubicBezTo>
                <a:cubicBezTo>
                  <a:pt x="1588" y="1181"/>
                  <a:pt x="1426" y="1333"/>
                  <a:pt x="1222" y="1333"/>
                </a:cubicBezTo>
                <a:cubicBezTo>
                  <a:pt x="1028" y="1333"/>
                  <a:pt x="865" y="1181"/>
                  <a:pt x="865" y="978"/>
                </a:cubicBezTo>
                <a:cubicBezTo>
                  <a:pt x="865" y="845"/>
                  <a:pt x="947" y="723"/>
                  <a:pt x="1069" y="662"/>
                </a:cubicBezTo>
                <a:lnTo>
                  <a:pt x="106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899997">
            <a:off x="-599451" y="-847826"/>
            <a:ext cx="1694199" cy="16941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92" name="Google Shape;92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 rot="10800000">
            <a:off x="8383777" y="4464976"/>
            <a:ext cx="1060376" cy="107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749896">
            <a:off x="8865222" y="1036960"/>
            <a:ext cx="452954" cy="94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 rot="749896">
            <a:off x="-237353" y="1866985"/>
            <a:ext cx="452954" cy="94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813713" y="4527901"/>
            <a:ext cx="151657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 txBox="1"/>
          <p:nvPr>
            <p:ph idx="1" type="body"/>
          </p:nvPr>
        </p:nvSpPr>
        <p:spPr>
          <a:xfrm>
            <a:off x="2103000" y="1519125"/>
            <a:ext cx="4938000" cy="30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>
                <a:latin typeface="Mulish"/>
                <a:ea typeface="Mulish"/>
                <a:cs typeface="Mulish"/>
                <a:sym typeface="Mulish"/>
              </a:defRPr>
            </a:lvl1pPr>
            <a:lvl2pPr indent="-3238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1"/>
          <p:cNvSpPr/>
          <p:nvPr/>
        </p:nvSpPr>
        <p:spPr>
          <a:xfrm rot="10164578">
            <a:off x="7231965" y="4695195"/>
            <a:ext cx="2140214" cy="1391299"/>
          </a:xfrm>
          <a:custGeom>
            <a:rect b="b" l="l" r="r" t="t"/>
            <a:pathLst>
              <a:path extrusionOk="0" h="11133" w="17126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495850">
            <a:off x="6549870" y="-596485"/>
            <a:ext cx="3323963" cy="14104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103" name="Google Shape;10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-384475" y="-173326"/>
            <a:ext cx="1718287" cy="14254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104" name="Google Shape;104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6609595">
            <a:off x="-121093" y="4066342"/>
            <a:ext cx="1191506" cy="18684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105" name="Google Shape;105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749896">
            <a:off x="8931622" y="897960"/>
            <a:ext cx="452954" cy="94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83488" y="-5"/>
            <a:ext cx="1195625" cy="473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8425" y="4510376"/>
            <a:ext cx="151657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>
            <p:ph type="title"/>
          </p:nvPr>
        </p:nvSpPr>
        <p:spPr>
          <a:xfrm>
            <a:off x="720000" y="1487900"/>
            <a:ext cx="41244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" type="subTitle"/>
          </p:nvPr>
        </p:nvSpPr>
        <p:spPr>
          <a:xfrm>
            <a:off x="720000" y="2650900"/>
            <a:ext cx="41244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latin typeface="Mulish"/>
                <a:ea typeface="Mulish"/>
                <a:cs typeface="Mulish"/>
                <a:sym typeface="Mulis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111" name="Google Shape;111;p21"/>
          <p:cNvSpPr/>
          <p:nvPr>
            <p:ph idx="2" type="pic"/>
          </p:nvPr>
        </p:nvSpPr>
        <p:spPr>
          <a:xfrm>
            <a:off x="5430925" y="1198313"/>
            <a:ext cx="2917800" cy="29178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"/>
          <p:cNvSpPr/>
          <p:nvPr/>
        </p:nvSpPr>
        <p:spPr>
          <a:xfrm flipH="1" rot="-1740482">
            <a:off x="-803473" y="-812629"/>
            <a:ext cx="2235697" cy="1453347"/>
          </a:xfrm>
          <a:custGeom>
            <a:rect b="b" l="l" r="r" t="t"/>
            <a:pathLst>
              <a:path extrusionOk="0" h="11133" w="17126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64959" y="1130150"/>
            <a:ext cx="549015" cy="84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7394525" y="-370090"/>
            <a:ext cx="1517076" cy="12585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117" name="Google Shape;117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2404362">
            <a:off x="-527997" y="3655943"/>
            <a:ext cx="1209273" cy="189631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sp>
        <p:nvSpPr>
          <p:cNvPr id="118" name="Google Shape;118;p22"/>
          <p:cNvSpPr/>
          <p:nvPr/>
        </p:nvSpPr>
        <p:spPr>
          <a:xfrm rot="4780752">
            <a:off x="8221231" y="-39842"/>
            <a:ext cx="1587780" cy="912550"/>
          </a:xfrm>
          <a:custGeom>
            <a:rect b="b" l="l" r="r" t="t"/>
            <a:pathLst>
              <a:path extrusionOk="0" h="12364" w="20606">
                <a:moveTo>
                  <a:pt x="1" y="1"/>
                </a:moveTo>
                <a:lnTo>
                  <a:pt x="1" y="12221"/>
                </a:lnTo>
                <a:lnTo>
                  <a:pt x="133" y="12302"/>
                </a:lnTo>
                <a:lnTo>
                  <a:pt x="357" y="12180"/>
                </a:lnTo>
                <a:lnTo>
                  <a:pt x="571" y="12089"/>
                </a:lnTo>
                <a:lnTo>
                  <a:pt x="804" y="12129"/>
                </a:lnTo>
                <a:lnTo>
                  <a:pt x="1059" y="12363"/>
                </a:lnTo>
                <a:lnTo>
                  <a:pt x="1263" y="12058"/>
                </a:lnTo>
                <a:lnTo>
                  <a:pt x="1517" y="12322"/>
                </a:lnTo>
                <a:lnTo>
                  <a:pt x="1731" y="12191"/>
                </a:lnTo>
                <a:lnTo>
                  <a:pt x="1944" y="12037"/>
                </a:lnTo>
                <a:lnTo>
                  <a:pt x="2168" y="11936"/>
                </a:lnTo>
                <a:lnTo>
                  <a:pt x="2402" y="11997"/>
                </a:lnTo>
                <a:lnTo>
                  <a:pt x="2626" y="11926"/>
                </a:lnTo>
                <a:lnTo>
                  <a:pt x="2870" y="12160"/>
                </a:lnTo>
                <a:lnTo>
                  <a:pt x="3094" y="12078"/>
                </a:lnTo>
                <a:lnTo>
                  <a:pt x="3328" y="12129"/>
                </a:lnTo>
                <a:lnTo>
                  <a:pt x="3531" y="11906"/>
                </a:lnTo>
                <a:lnTo>
                  <a:pt x="3776" y="12048"/>
                </a:lnTo>
                <a:lnTo>
                  <a:pt x="3969" y="11682"/>
                </a:lnTo>
                <a:lnTo>
                  <a:pt x="4223" y="11906"/>
                </a:lnTo>
                <a:lnTo>
                  <a:pt x="4458" y="11915"/>
                </a:lnTo>
                <a:lnTo>
                  <a:pt x="4671" y="11834"/>
                </a:lnTo>
                <a:lnTo>
                  <a:pt x="4895" y="11743"/>
                </a:lnTo>
                <a:lnTo>
                  <a:pt x="5139" y="11915"/>
                </a:lnTo>
                <a:lnTo>
                  <a:pt x="5363" y="11875"/>
                </a:lnTo>
                <a:lnTo>
                  <a:pt x="5566" y="11600"/>
                </a:lnTo>
                <a:lnTo>
                  <a:pt x="5801" y="11621"/>
                </a:lnTo>
                <a:lnTo>
                  <a:pt x="6034" y="11702"/>
                </a:lnTo>
                <a:lnTo>
                  <a:pt x="6248" y="11519"/>
                </a:lnTo>
                <a:lnTo>
                  <a:pt x="6482" y="11560"/>
                </a:lnTo>
                <a:lnTo>
                  <a:pt x="6717" y="11661"/>
                </a:lnTo>
                <a:lnTo>
                  <a:pt x="6950" y="11641"/>
                </a:lnTo>
                <a:lnTo>
                  <a:pt x="7164" y="11508"/>
                </a:lnTo>
                <a:lnTo>
                  <a:pt x="7398" y="11590"/>
                </a:lnTo>
                <a:lnTo>
                  <a:pt x="7622" y="11488"/>
                </a:lnTo>
                <a:lnTo>
                  <a:pt x="7856" y="11519"/>
                </a:lnTo>
                <a:lnTo>
                  <a:pt x="8069" y="11407"/>
                </a:lnTo>
                <a:lnTo>
                  <a:pt x="8304" y="11417"/>
                </a:lnTo>
                <a:lnTo>
                  <a:pt x="8507" y="11244"/>
                </a:lnTo>
                <a:lnTo>
                  <a:pt x="8761" y="11417"/>
                </a:lnTo>
                <a:lnTo>
                  <a:pt x="8965" y="11162"/>
                </a:lnTo>
                <a:lnTo>
                  <a:pt x="9209" y="11325"/>
                </a:lnTo>
                <a:lnTo>
                  <a:pt x="9443" y="11407"/>
                </a:lnTo>
                <a:lnTo>
                  <a:pt x="9647" y="11203"/>
                </a:lnTo>
                <a:lnTo>
                  <a:pt x="9891" y="11305"/>
                </a:lnTo>
                <a:lnTo>
                  <a:pt x="10125" y="11315"/>
                </a:lnTo>
                <a:lnTo>
                  <a:pt x="10319" y="11051"/>
                </a:lnTo>
                <a:lnTo>
                  <a:pt x="10573" y="11223"/>
                </a:lnTo>
                <a:lnTo>
                  <a:pt x="10796" y="11173"/>
                </a:lnTo>
                <a:lnTo>
                  <a:pt x="11000" y="10929"/>
                </a:lnTo>
                <a:lnTo>
                  <a:pt x="11234" y="10990"/>
                </a:lnTo>
                <a:lnTo>
                  <a:pt x="11468" y="11010"/>
                </a:lnTo>
                <a:lnTo>
                  <a:pt x="11702" y="11061"/>
                </a:lnTo>
                <a:lnTo>
                  <a:pt x="11947" y="11203"/>
                </a:lnTo>
                <a:lnTo>
                  <a:pt x="12160" y="11061"/>
                </a:lnTo>
                <a:lnTo>
                  <a:pt x="12384" y="11010"/>
                </a:lnTo>
                <a:lnTo>
                  <a:pt x="12628" y="11173"/>
                </a:lnTo>
                <a:lnTo>
                  <a:pt x="12822" y="10837"/>
                </a:lnTo>
                <a:lnTo>
                  <a:pt x="13035" y="10715"/>
                </a:lnTo>
                <a:lnTo>
                  <a:pt x="13269" y="10786"/>
                </a:lnTo>
                <a:lnTo>
                  <a:pt x="13493" y="10725"/>
                </a:lnTo>
                <a:lnTo>
                  <a:pt x="13758" y="11010"/>
                </a:lnTo>
                <a:lnTo>
                  <a:pt x="13982" y="10979"/>
                </a:lnTo>
                <a:lnTo>
                  <a:pt x="14205" y="10929"/>
                </a:lnTo>
                <a:lnTo>
                  <a:pt x="14429" y="10868"/>
                </a:lnTo>
                <a:lnTo>
                  <a:pt x="14653" y="10837"/>
                </a:lnTo>
                <a:lnTo>
                  <a:pt x="14857" y="10633"/>
                </a:lnTo>
                <a:lnTo>
                  <a:pt x="15101" y="10746"/>
                </a:lnTo>
                <a:lnTo>
                  <a:pt x="15334" y="10847"/>
                </a:lnTo>
                <a:lnTo>
                  <a:pt x="15549" y="10633"/>
                </a:lnTo>
                <a:lnTo>
                  <a:pt x="15793" y="10796"/>
                </a:lnTo>
                <a:lnTo>
                  <a:pt x="16006" y="10694"/>
                </a:lnTo>
                <a:lnTo>
                  <a:pt x="16240" y="10746"/>
                </a:lnTo>
                <a:lnTo>
                  <a:pt x="16454" y="10532"/>
                </a:lnTo>
                <a:lnTo>
                  <a:pt x="16698" y="10685"/>
                </a:lnTo>
                <a:lnTo>
                  <a:pt x="16892" y="10328"/>
                </a:lnTo>
                <a:lnTo>
                  <a:pt x="17136" y="10522"/>
                </a:lnTo>
                <a:lnTo>
                  <a:pt x="17349" y="10400"/>
                </a:lnTo>
                <a:lnTo>
                  <a:pt x="17573" y="10308"/>
                </a:lnTo>
                <a:lnTo>
                  <a:pt x="17807" y="10369"/>
                </a:lnTo>
                <a:lnTo>
                  <a:pt x="18052" y="10471"/>
                </a:lnTo>
                <a:lnTo>
                  <a:pt x="18255" y="10237"/>
                </a:lnTo>
                <a:lnTo>
                  <a:pt x="18489" y="10278"/>
                </a:lnTo>
                <a:lnTo>
                  <a:pt x="18733" y="10430"/>
                </a:lnTo>
                <a:lnTo>
                  <a:pt x="18957" y="10379"/>
                </a:lnTo>
                <a:lnTo>
                  <a:pt x="19171" y="10226"/>
                </a:lnTo>
                <a:lnTo>
                  <a:pt x="19395" y="10206"/>
                </a:lnTo>
                <a:lnTo>
                  <a:pt x="19628" y="10247"/>
                </a:lnTo>
                <a:lnTo>
                  <a:pt x="19832" y="10043"/>
                </a:lnTo>
                <a:lnTo>
                  <a:pt x="20087" y="10237"/>
                </a:lnTo>
                <a:lnTo>
                  <a:pt x="20290" y="10054"/>
                </a:lnTo>
                <a:lnTo>
                  <a:pt x="20534" y="10125"/>
                </a:lnTo>
                <a:lnTo>
                  <a:pt x="20605" y="10176"/>
                </a:lnTo>
                <a:lnTo>
                  <a:pt x="20605" y="1"/>
                </a:lnTo>
                <a:lnTo>
                  <a:pt x="19598" y="1"/>
                </a:lnTo>
                <a:lnTo>
                  <a:pt x="19496" y="641"/>
                </a:lnTo>
                <a:cubicBezTo>
                  <a:pt x="19639" y="693"/>
                  <a:pt x="19730" y="825"/>
                  <a:pt x="19730" y="978"/>
                </a:cubicBezTo>
                <a:cubicBezTo>
                  <a:pt x="19730" y="1181"/>
                  <a:pt x="19578" y="1333"/>
                  <a:pt x="19374" y="1333"/>
                </a:cubicBezTo>
                <a:cubicBezTo>
                  <a:pt x="19181" y="1333"/>
                  <a:pt x="19018" y="1181"/>
                  <a:pt x="19018" y="978"/>
                </a:cubicBezTo>
                <a:cubicBezTo>
                  <a:pt x="19018" y="845"/>
                  <a:pt x="19099" y="723"/>
                  <a:pt x="19221" y="662"/>
                </a:cubicBezTo>
                <a:lnTo>
                  <a:pt x="19221" y="1"/>
                </a:lnTo>
                <a:lnTo>
                  <a:pt x="17584" y="1"/>
                </a:lnTo>
                <a:lnTo>
                  <a:pt x="17482" y="641"/>
                </a:lnTo>
                <a:cubicBezTo>
                  <a:pt x="17624" y="693"/>
                  <a:pt x="17715" y="825"/>
                  <a:pt x="17715" y="978"/>
                </a:cubicBezTo>
                <a:cubicBezTo>
                  <a:pt x="17715" y="1181"/>
                  <a:pt x="17563" y="1333"/>
                  <a:pt x="17360" y="1333"/>
                </a:cubicBezTo>
                <a:cubicBezTo>
                  <a:pt x="17166" y="1333"/>
                  <a:pt x="17003" y="1181"/>
                  <a:pt x="17003" y="978"/>
                </a:cubicBezTo>
                <a:cubicBezTo>
                  <a:pt x="17003" y="845"/>
                  <a:pt x="17085" y="723"/>
                  <a:pt x="17207" y="662"/>
                </a:cubicBezTo>
                <a:lnTo>
                  <a:pt x="17207" y="1"/>
                </a:lnTo>
                <a:lnTo>
                  <a:pt x="15569" y="1"/>
                </a:lnTo>
                <a:lnTo>
                  <a:pt x="15467" y="641"/>
                </a:lnTo>
                <a:cubicBezTo>
                  <a:pt x="15599" y="693"/>
                  <a:pt x="15701" y="825"/>
                  <a:pt x="15701" y="978"/>
                </a:cubicBezTo>
                <a:cubicBezTo>
                  <a:pt x="15701" y="1181"/>
                  <a:pt x="15538" y="1333"/>
                  <a:pt x="15345" y="1333"/>
                </a:cubicBezTo>
                <a:cubicBezTo>
                  <a:pt x="15142" y="1333"/>
                  <a:pt x="14988" y="1181"/>
                  <a:pt x="14988" y="978"/>
                </a:cubicBezTo>
                <a:cubicBezTo>
                  <a:pt x="14988" y="845"/>
                  <a:pt x="15070" y="723"/>
                  <a:pt x="15182" y="662"/>
                </a:cubicBezTo>
                <a:lnTo>
                  <a:pt x="15182" y="1"/>
                </a:lnTo>
                <a:lnTo>
                  <a:pt x="13544" y="1"/>
                </a:lnTo>
                <a:lnTo>
                  <a:pt x="13452" y="641"/>
                </a:lnTo>
                <a:cubicBezTo>
                  <a:pt x="13584" y="693"/>
                  <a:pt x="13686" y="825"/>
                  <a:pt x="13686" y="978"/>
                </a:cubicBezTo>
                <a:cubicBezTo>
                  <a:pt x="13686" y="1181"/>
                  <a:pt x="13523" y="1333"/>
                  <a:pt x="13330" y="1333"/>
                </a:cubicBezTo>
                <a:cubicBezTo>
                  <a:pt x="13127" y="1333"/>
                  <a:pt x="12964" y="1181"/>
                  <a:pt x="12964" y="978"/>
                </a:cubicBezTo>
                <a:cubicBezTo>
                  <a:pt x="12964" y="845"/>
                  <a:pt x="13055" y="723"/>
                  <a:pt x="13168" y="662"/>
                </a:cubicBezTo>
                <a:lnTo>
                  <a:pt x="13168" y="1"/>
                </a:lnTo>
                <a:lnTo>
                  <a:pt x="11529" y="1"/>
                </a:lnTo>
                <a:lnTo>
                  <a:pt x="11427" y="641"/>
                </a:lnTo>
                <a:cubicBezTo>
                  <a:pt x="11570" y="693"/>
                  <a:pt x="11671" y="825"/>
                  <a:pt x="11671" y="978"/>
                </a:cubicBezTo>
                <a:cubicBezTo>
                  <a:pt x="11671" y="1181"/>
                  <a:pt x="11509" y="1333"/>
                  <a:pt x="11305" y="1333"/>
                </a:cubicBezTo>
                <a:cubicBezTo>
                  <a:pt x="11112" y="1333"/>
                  <a:pt x="10949" y="1181"/>
                  <a:pt x="10949" y="978"/>
                </a:cubicBezTo>
                <a:cubicBezTo>
                  <a:pt x="10949" y="845"/>
                  <a:pt x="11031" y="723"/>
                  <a:pt x="11153" y="662"/>
                </a:cubicBezTo>
                <a:lnTo>
                  <a:pt x="11153" y="1"/>
                </a:lnTo>
                <a:lnTo>
                  <a:pt x="9514" y="1"/>
                </a:lnTo>
                <a:lnTo>
                  <a:pt x="9413" y="641"/>
                </a:lnTo>
                <a:cubicBezTo>
                  <a:pt x="9555" y="693"/>
                  <a:pt x="9647" y="825"/>
                  <a:pt x="9647" y="978"/>
                </a:cubicBezTo>
                <a:cubicBezTo>
                  <a:pt x="9647" y="1181"/>
                  <a:pt x="9494" y="1333"/>
                  <a:pt x="9290" y="1333"/>
                </a:cubicBezTo>
                <a:cubicBezTo>
                  <a:pt x="9098" y="1333"/>
                  <a:pt x="8935" y="1181"/>
                  <a:pt x="8935" y="978"/>
                </a:cubicBezTo>
                <a:cubicBezTo>
                  <a:pt x="8935" y="845"/>
                  <a:pt x="9016" y="723"/>
                  <a:pt x="9138" y="662"/>
                </a:cubicBezTo>
                <a:lnTo>
                  <a:pt x="9138" y="1"/>
                </a:lnTo>
                <a:lnTo>
                  <a:pt x="7500" y="1"/>
                </a:lnTo>
                <a:lnTo>
                  <a:pt x="7398" y="641"/>
                </a:lnTo>
                <a:cubicBezTo>
                  <a:pt x="7531" y="693"/>
                  <a:pt x="7632" y="825"/>
                  <a:pt x="7632" y="978"/>
                </a:cubicBezTo>
                <a:cubicBezTo>
                  <a:pt x="7632" y="1181"/>
                  <a:pt x="7470" y="1333"/>
                  <a:pt x="7276" y="1333"/>
                </a:cubicBezTo>
                <a:cubicBezTo>
                  <a:pt x="7083" y="1333"/>
                  <a:pt x="6920" y="1181"/>
                  <a:pt x="6920" y="978"/>
                </a:cubicBezTo>
                <a:cubicBezTo>
                  <a:pt x="6920" y="845"/>
                  <a:pt x="7001" y="723"/>
                  <a:pt x="7113" y="662"/>
                </a:cubicBezTo>
                <a:lnTo>
                  <a:pt x="7113" y="1"/>
                </a:lnTo>
                <a:lnTo>
                  <a:pt x="5475" y="1"/>
                </a:lnTo>
                <a:lnTo>
                  <a:pt x="5383" y="641"/>
                </a:lnTo>
                <a:cubicBezTo>
                  <a:pt x="5516" y="693"/>
                  <a:pt x="5618" y="825"/>
                  <a:pt x="5618" y="978"/>
                </a:cubicBezTo>
                <a:cubicBezTo>
                  <a:pt x="5618" y="1181"/>
                  <a:pt x="5455" y="1333"/>
                  <a:pt x="5261" y="1333"/>
                </a:cubicBezTo>
                <a:cubicBezTo>
                  <a:pt x="5058" y="1333"/>
                  <a:pt x="4905" y="1181"/>
                  <a:pt x="4905" y="978"/>
                </a:cubicBezTo>
                <a:cubicBezTo>
                  <a:pt x="4905" y="845"/>
                  <a:pt x="4987" y="723"/>
                  <a:pt x="5098" y="662"/>
                </a:cubicBezTo>
                <a:lnTo>
                  <a:pt x="5098" y="1"/>
                </a:lnTo>
                <a:lnTo>
                  <a:pt x="3461" y="1"/>
                </a:lnTo>
                <a:lnTo>
                  <a:pt x="3369" y="641"/>
                </a:lnTo>
                <a:cubicBezTo>
                  <a:pt x="3501" y="693"/>
                  <a:pt x="3603" y="825"/>
                  <a:pt x="3603" y="978"/>
                </a:cubicBezTo>
                <a:cubicBezTo>
                  <a:pt x="3603" y="1181"/>
                  <a:pt x="3440" y="1333"/>
                  <a:pt x="3246" y="1333"/>
                </a:cubicBezTo>
                <a:cubicBezTo>
                  <a:pt x="3043" y="1333"/>
                  <a:pt x="2880" y="1181"/>
                  <a:pt x="2880" y="978"/>
                </a:cubicBezTo>
                <a:cubicBezTo>
                  <a:pt x="2880" y="845"/>
                  <a:pt x="2962" y="723"/>
                  <a:pt x="3084" y="662"/>
                </a:cubicBezTo>
                <a:lnTo>
                  <a:pt x="3084" y="1"/>
                </a:lnTo>
                <a:lnTo>
                  <a:pt x="1446" y="1"/>
                </a:lnTo>
                <a:lnTo>
                  <a:pt x="1344" y="641"/>
                </a:lnTo>
                <a:cubicBezTo>
                  <a:pt x="1487" y="693"/>
                  <a:pt x="1588" y="825"/>
                  <a:pt x="1588" y="978"/>
                </a:cubicBezTo>
                <a:cubicBezTo>
                  <a:pt x="1588" y="1181"/>
                  <a:pt x="1426" y="1333"/>
                  <a:pt x="1222" y="1333"/>
                </a:cubicBezTo>
                <a:cubicBezTo>
                  <a:pt x="1028" y="1333"/>
                  <a:pt x="865" y="1181"/>
                  <a:pt x="865" y="978"/>
                </a:cubicBezTo>
                <a:cubicBezTo>
                  <a:pt x="865" y="845"/>
                  <a:pt x="947" y="723"/>
                  <a:pt x="1069" y="662"/>
                </a:cubicBezTo>
                <a:lnTo>
                  <a:pt x="106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749896">
            <a:off x="-238903" y="1593160"/>
            <a:ext cx="452954" cy="94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1750344">
            <a:off x="8001625" y="4580247"/>
            <a:ext cx="1182250" cy="46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" name="Google Shape;123;p22"/>
          <p:cNvGrpSpPr/>
          <p:nvPr/>
        </p:nvGrpSpPr>
        <p:grpSpPr>
          <a:xfrm flipH="1" rot="-467476">
            <a:off x="172811" y="4198776"/>
            <a:ext cx="928180" cy="810647"/>
            <a:chOff x="4318300" y="2960450"/>
            <a:chExt cx="161050" cy="106625"/>
          </a:xfrm>
        </p:grpSpPr>
        <p:sp>
          <p:nvSpPr>
            <p:cNvPr id="124" name="Google Shape;124;p22"/>
            <p:cNvSpPr/>
            <p:nvPr/>
          </p:nvSpPr>
          <p:spPr>
            <a:xfrm>
              <a:off x="4318300" y="2960450"/>
              <a:ext cx="153675" cy="106625"/>
            </a:xfrm>
            <a:custGeom>
              <a:rect b="b" l="l" r="r" t="t"/>
              <a:pathLst>
                <a:path extrusionOk="0" h="4265" w="6147">
                  <a:moveTo>
                    <a:pt x="5586" y="1"/>
                  </a:moveTo>
                  <a:lnTo>
                    <a:pt x="3888" y="785"/>
                  </a:lnTo>
                  <a:lnTo>
                    <a:pt x="3205" y="1100"/>
                  </a:lnTo>
                  <a:lnTo>
                    <a:pt x="6146" y="1100"/>
                  </a:lnTo>
                  <a:lnTo>
                    <a:pt x="6126" y="1079"/>
                  </a:lnTo>
                  <a:lnTo>
                    <a:pt x="6106" y="856"/>
                  </a:lnTo>
                  <a:lnTo>
                    <a:pt x="5862" y="663"/>
                  </a:lnTo>
                  <a:lnTo>
                    <a:pt x="5932" y="469"/>
                  </a:lnTo>
                  <a:lnTo>
                    <a:pt x="5719" y="388"/>
                  </a:lnTo>
                  <a:lnTo>
                    <a:pt x="5821" y="235"/>
                  </a:lnTo>
                  <a:lnTo>
                    <a:pt x="5647" y="134"/>
                  </a:lnTo>
                  <a:lnTo>
                    <a:pt x="5586" y="1"/>
                  </a:lnTo>
                  <a:close/>
                  <a:moveTo>
                    <a:pt x="1547" y="1863"/>
                  </a:moveTo>
                  <a:lnTo>
                    <a:pt x="1" y="2585"/>
                  </a:lnTo>
                  <a:lnTo>
                    <a:pt x="62" y="2718"/>
                  </a:lnTo>
                  <a:lnTo>
                    <a:pt x="21" y="2911"/>
                  </a:lnTo>
                  <a:lnTo>
                    <a:pt x="214" y="2931"/>
                  </a:lnTo>
                  <a:lnTo>
                    <a:pt x="133" y="3145"/>
                  </a:lnTo>
                  <a:lnTo>
                    <a:pt x="326" y="3216"/>
                  </a:lnTo>
                  <a:lnTo>
                    <a:pt x="316" y="3532"/>
                  </a:lnTo>
                  <a:lnTo>
                    <a:pt x="479" y="3695"/>
                  </a:lnTo>
                  <a:lnTo>
                    <a:pt x="479" y="3888"/>
                  </a:lnTo>
                  <a:lnTo>
                    <a:pt x="632" y="4000"/>
                  </a:lnTo>
                  <a:lnTo>
                    <a:pt x="652" y="4265"/>
                  </a:lnTo>
                  <a:lnTo>
                    <a:pt x="1547" y="3847"/>
                  </a:lnTo>
                  <a:lnTo>
                    <a:pt x="1547" y="1863"/>
                  </a:lnTo>
                  <a:close/>
                </a:path>
              </a:pathLst>
            </a:custGeom>
            <a:solidFill>
              <a:srgbClr val="A88A64">
                <a:alpha val="3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2"/>
            <p:cNvSpPr/>
            <p:nvPr/>
          </p:nvSpPr>
          <p:spPr>
            <a:xfrm>
              <a:off x="4356975" y="2987925"/>
              <a:ext cx="122375" cy="68725"/>
            </a:xfrm>
            <a:custGeom>
              <a:rect b="b" l="l" r="r" t="t"/>
              <a:pathLst>
                <a:path extrusionOk="0" h="2749" w="4895">
                  <a:moveTo>
                    <a:pt x="1658" y="1"/>
                  </a:moveTo>
                  <a:lnTo>
                    <a:pt x="153" y="703"/>
                  </a:lnTo>
                  <a:lnTo>
                    <a:pt x="0" y="764"/>
                  </a:lnTo>
                  <a:lnTo>
                    <a:pt x="0" y="2748"/>
                  </a:lnTo>
                  <a:lnTo>
                    <a:pt x="905" y="2331"/>
                  </a:lnTo>
                  <a:lnTo>
                    <a:pt x="3094" y="1314"/>
                  </a:lnTo>
                  <a:lnTo>
                    <a:pt x="4894" y="479"/>
                  </a:lnTo>
                  <a:lnTo>
                    <a:pt x="4701" y="296"/>
                  </a:lnTo>
                  <a:lnTo>
                    <a:pt x="4722" y="113"/>
                  </a:lnTo>
                  <a:lnTo>
                    <a:pt x="4599" y="1"/>
                  </a:lnTo>
                  <a:close/>
                </a:path>
              </a:pathLst>
            </a:custGeom>
            <a:solidFill>
              <a:srgbClr val="A88A64">
                <a:alpha val="3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6" name="Google Shape;126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97713" y="4729212"/>
            <a:ext cx="1182250" cy="32307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713000" y="1343700"/>
            <a:ext cx="3736500" cy="3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>
                <a:latin typeface="Mulish"/>
                <a:ea typeface="Mulish"/>
                <a:cs typeface="Mulish"/>
                <a:sym typeface="Mulish"/>
              </a:defRPr>
            </a:lvl1pPr>
            <a:lvl2pPr indent="-3238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28" name="Google Shape;128;p22"/>
          <p:cNvSpPr txBox="1"/>
          <p:nvPr>
            <p:ph idx="2" type="body"/>
          </p:nvPr>
        </p:nvSpPr>
        <p:spPr>
          <a:xfrm>
            <a:off x="4694500" y="1343700"/>
            <a:ext cx="3736500" cy="3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>
                <a:latin typeface="Mulish"/>
                <a:ea typeface="Mulish"/>
                <a:cs typeface="Mulish"/>
                <a:sym typeface="Mulish"/>
              </a:defRPr>
            </a:lvl1pPr>
            <a:lvl2pPr indent="-32385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29" name="Google Shape;129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9253872">
            <a:off x="-733050" y="1109063"/>
            <a:ext cx="1694200" cy="16941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133" name="Google Shape;13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10800000">
            <a:off x="7716400" y="-173326"/>
            <a:ext cx="1718287" cy="14254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sp>
        <p:nvSpPr>
          <p:cNvPr id="134" name="Google Shape;134;p23"/>
          <p:cNvSpPr/>
          <p:nvPr/>
        </p:nvSpPr>
        <p:spPr>
          <a:xfrm flipH="1" rot="-899956">
            <a:off x="-356991" y="-994446"/>
            <a:ext cx="2140198" cy="1391300"/>
          </a:xfrm>
          <a:custGeom>
            <a:rect b="b" l="l" r="r" t="t"/>
            <a:pathLst>
              <a:path extrusionOk="0" h="11133" w="17126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9253872">
            <a:off x="7877700" y="4215600"/>
            <a:ext cx="1694200" cy="16941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136" name="Google Shape;136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-11">
            <a:off x="3579272" y="-588160"/>
            <a:ext cx="3323960" cy="14104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pic>
        <p:nvPicPr>
          <p:cNvPr id="137" name="Google Shape;137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23"/>
          <p:cNvGrpSpPr/>
          <p:nvPr/>
        </p:nvGrpSpPr>
        <p:grpSpPr>
          <a:xfrm flipH="1" rot="-7038804">
            <a:off x="8243307" y="399318"/>
            <a:ext cx="375192" cy="306254"/>
            <a:chOff x="4318975" y="1773456"/>
            <a:chExt cx="254825" cy="207984"/>
          </a:xfrm>
        </p:grpSpPr>
        <p:sp>
          <p:nvSpPr>
            <p:cNvPr id="139" name="Google Shape;139;p23"/>
            <p:cNvSpPr/>
            <p:nvPr/>
          </p:nvSpPr>
          <p:spPr>
            <a:xfrm>
              <a:off x="4397850" y="1791425"/>
              <a:ext cx="175950" cy="177425"/>
            </a:xfrm>
            <a:custGeom>
              <a:rect b="b" l="l" r="r" t="t"/>
              <a:pathLst>
                <a:path extrusionOk="0" h="7097" w="7038">
                  <a:moveTo>
                    <a:pt x="4501" y="0"/>
                  </a:moveTo>
                  <a:cubicBezTo>
                    <a:pt x="1953" y="0"/>
                    <a:pt x="1" y="2251"/>
                    <a:pt x="1" y="3644"/>
                  </a:cubicBezTo>
                  <a:cubicBezTo>
                    <a:pt x="1" y="5037"/>
                    <a:pt x="1846" y="7096"/>
                    <a:pt x="4394" y="7096"/>
                  </a:cubicBezTo>
                  <a:cubicBezTo>
                    <a:pt x="6930" y="7096"/>
                    <a:pt x="4835" y="5037"/>
                    <a:pt x="4835" y="3644"/>
                  </a:cubicBezTo>
                  <a:cubicBezTo>
                    <a:pt x="4835" y="2251"/>
                    <a:pt x="7037" y="0"/>
                    <a:pt x="4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3"/>
            <p:cNvSpPr/>
            <p:nvPr/>
          </p:nvSpPr>
          <p:spPr>
            <a:xfrm>
              <a:off x="4371675" y="1773456"/>
              <a:ext cx="53000" cy="28300"/>
            </a:xfrm>
            <a:custGeom>
              <a:rect b="b" l="l" r="r" t="t"/>
              <a:pathLst>
                <a:path extrusionOk="0" h="1132" w="2120">
                  <a:moveTo>
                    <a:pt x="1060" y="0"/>
                  </a:moveTo>
                  <a:cubicBezTo>
                    <a:pt x="476" y="0"/>
                    <a:pt x="0" y="250"/>
                    <a:pt x="0" y="560"/>
                  </a:cubicBezTo>
                  <a:cubicBezTo>
                    <a:pt x="0" y="869"/>
                    <a:pt x="476" y="1131"/>
                    <a:pt x="1060" y="1131"/>
                  </a:cubicBezTo>
                  <a:cubicBezTo>
                    <a:pt x="1643" y="1131"/>
                    <a:pt x="2119" y="869"/>
                    <a:pt x="2119" y="560"/>
                  </a:cubicBezTo>
                  <a:cubicBezTo>
                    <a:pt x="2119" y="250"/>
                    <a:pt x="1643" y="0"/>
                    <a:pt x="1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3"/>
            <p:cNvSpPr/>
            <p:nvPr/>
          </p:nvSpPr>
          <p:spPr>
            <a:xfrm>
              <a:off x="4328185" y="1824950"/>
              <a:ext cx="52700" cy="28300"/>
            </a:xfrm>
            <a:custGeom>
              <a:rect b="b" l="l" r="r" t="t"/>
              <a:pathLst>
                <a:path extrusionOk="0" h="1132" w="2108">
                  <a:moveTo>
                    <a:pt x="1060" y="0"/>
                  </a:moveTo>
                  <a:cubicBezTo>
                    <a:pt x="477" y="0"/>
                    <a:pt x="0" y="250"/>
                    <a:pt x="0" y="560"/>
                  </a:cubicBezTo>
                  <a:cubicBezTo>
                    <a:pt x="0" y="869"/>
                    <a:pt x="477" y="1131"/>
                    <a:pt x="1060" y="1131"/>
                  </a:cubicBezTo>
                  <a:cubicBezTo>
                    <a:pt x="1643" y="1131"/>
                    <a:pt x="2108" y="869"/>
                    <a:pt x="2108" y="560"/>
                  </a:cubicBezTo>
                  <a:cubicBezTo>
                    <a:pt x="2108" y="250"/>
                    <a:pt x="1643" y="0"/>
                    <a:pt x="1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3"/>
            <p:cNvSpPr/>
            <p:nvPr/>
          </p:nvSpPr>
          <p:spPr>
            <a:xfrm>
              <a:off x="4318975" y="1895676"/>
              <a:ext cx="52700" cy="28300"/>
            </a:xfrm>
            <a:custGeom>
              <a:rect b="b" l="l" r="r" t="t"/>
              <a:pathLst>
                <a:path extrusionOk="0" h="1132" w="2108">
                  <a:moveTo>
                    <a:pt x="1060" y="1"/>
                  </a:moveTo>
                  <a:cubicBezTo>
                    <a:pt x="477" y="1"/>
                    <a:pt x="0" y="262"/>
                    <a:pt x="0" y="572"/>
                  </a:cubicBezTo>
                  <a:cubicBezTo>
                    <a:pt x="0" y="882"/>
                    <a:pt x="477" y="1132"/>
                    <a:pt x="1060" y="1132"/>
                  </a:cubicBezTo>
                  <a:cubicBezTo>
                    <a:pt x="1643" y="1132"/>
                    <a:pt x="2108" y="882"/>
                    <a:pt x="2108" y="572"/>
                  </a:cubicBezTo>
                  <a:cubicBezTo>
                    <a:pt x="2108" y="262"/>
                    <a:pt x="1643" y="1"/>
                    <a:pt x="10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3"/>
            <p:cNvSpPr/>
            <p:nvPr/>
          </p:nvSpPr>
          <p:spPr>
            <a:xfrm>
              <a:off x="4362765" y="1953140"/>
              <a:ext cx="52700" cy="28300"/>
            </a:xfrm>
            <a:custGeom>
              <a:rect b="b" l="l" r="r" t="t"/>
              <a:pathLst>
                <a:path extrusionOk="0" h="1132" w="2108">
                  <a:moveTo>
                    <a:pt x="1060" y="1"/>
                  </a:moveTo>
                  <a:cubicBezTo>
                    <a:pt x="464" y="1"/>
                    <a:pt x="0" y="263"/>
                    <a:pt x="0" y="572"/>
                  </a:cubicBezTo>
                  <a:cubicBezTo>
                    <a:pt x="0" y="882"/>
                    <a:pt x="464" y="1132"/>
                    <a:pt x="1060" y="1132"/>
                  </a:cubicBezTo>
                  <a:cubicBezTo>
                    <a:pt x="1643" y="1132"/>
                    <a:pt x="2107" y="882"/>
                    <a:pt x="2107" y="572"/>
                  </a:cubicBezTo>
                  <a:cubicBezTo>
                    <a:pt x="2107" y="263"/>
                    <a:pt x="1643" y="1"/>
                    <a:pt x="10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4" name="Google Shape;144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0800000">
            <a:off x="-327511" y="4464976"/>
            <a:ext cx="1060376" cy="107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749896">
            <a:off x="8842272" y="1482235"/>
            <a:ext cx="452954" cy="94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172952" y="4271425"/>
            <a:ext cx="380350" cy="42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-1800000">
            <a:off x="-220812" y="-13262"/>
            <a:ext cx="151657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838150" y="4520575"/>
            <a:ext cx="1741132" cy="4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>
            <p:ph type="title"/>
          </p:nvPr>
        </p:nvSpPr>
        <p:spPr>
          <a:xfrm>
            <a:off x="720000" y="2233800"/>
            <a:ext cx="50676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0" name="Google Shape;150;p23"/>
          <p:cNvSpPr txBox="1"/>
          <p:nvPr>
            <p:ph idx="2" type="title"/>
          </p:nvPr>
        </p:nvSpPr>
        <p:spPr>
          <a:xfrm>
            <a:off x="720000" y="1122525"/>
            <a:ext cx="1193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51" name="Google Shape;151;p23"/>
          <p:cNvSpPr txBox="1"/>
          <p:nvPr>
            <p:ph idx="1" type="subTitle"/>
          </p:nvPr>
        </p:nvSpPr>
        <p:spPr>
          <a:xfrm>
            <a:off x="720000" y="3062162"/>
            <a:ext cx="5067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4"/>
          <p:cNvSpPr/>
          <p:nvPr/>
        </p:nvSpPr>
        <p:spPr>
          <a:xfrm rot="10164578">
            <a:off x="-697348" y="434670"/>
            <a:ext cx="2140214" cy="1391299"/>
          </a:xfrm>
          <a:custGeom>
            <a:rect b="b" l="l" r="r" t="t"/>
            <a:pathLst>
              <a:path extrusionOk="0" h="11133" w="17126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3460938">
            <a:off x="-176684" y="-793507"/>
            <a:ext cx="1209272" cy="189631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sp>
        <p:nvSpPr>
          <p:cNvPr id="157" name="Google Shape;157;p24"/>
          <p:cNvSpPr/>
          <p:nvPr/>
        </p:nvSpPr>
        <p:spPr>
          <a:xfrm flipH="1" rot="-9435666">
            <a:off x="7787028" y="-315586"/>
            <a:ext cx="1272241" cy="731228"/>
          </a:xfrm>
          <a:custGeom>
            <a:rect b="b" l="l" r="r" t="t"/>
            <a:pathLst>
              <a:path extrusionOk="0" h="12364" w="20606">
                <a:moveTo>
                  <a:pt x="1" y="1"/>
                </a:moveTo>
                <a:lnTo>
                  <a:pt x="1" y="12221"/>
                </a:lnTo>
                <a:lnTo>
                  <a:pt x="133" y="12302"/>
                </a:lnTo>
                <a:lnTo>
                  <a:pt x="357" y="12180"/>
                </a:lnTo>
                <a:lnTo>
                  <a:pt x="571" y="12089"/>
                </a:lnTo>
                <a:lnTo>
                  <a:pt x="804" y="12129"/>
                </a:lnTo>
                <a:lnTo>
                  <a:pt x="1059" y="12363"/>
                </a:lnTo>
                <a:lnTo>
                  <a:pt x="1263" y="12058"/>
                </a:lnTo>
                <a:lnTo>
                  <a:pt x="1517" y="12322"/>
                </a:lnTo>
                <a:lnTo>
                  <a:pt x="1731" y="12191"/>
                </a:lnTo>
                <a:lnTo>
                  <a:pt x="1944" y="12037"/>
                </a:lnTo>
                <a:lnTo>
                  <a:pt x="2168" y="11936"/>
                </a:lnTo>
                <a:lnTo>
                  <a:pt x="2402" y="11997"/>
                </a:lnTo>
                <a:lnTo>
                  <a:pt x="2626" y="11926"/>
                </a:lnTo>
                <a:lnTo>
                  <a:pt x="2870" y="12160"/>
                </a:lnTo>
                <a:lnTo>
                  <a:pt x="3094" y="12078"/>
                </a:lnTo>
                <a:lnTo>
                  <a:pt x="3328" y="12129"/>
                </a:lnTo>
                <a:lnTo>
                  <a:pt x="3531" y="11906"/>
                </a:lnTo>
                <a:lnTo>
                  <a:pt x="3776" y="12048"/>
                </a:lnTo>
                <a:lnTo>
                  <a:pt x="3969" y="11682"/>
                </a:lnTo>
                <a:lnTo>
                  <a:pt x="4223" y="11906"/>
                </a:lnTo>
                <a:lnTo>
                  <a:pt x="4458" y="11915"/>
                </a:lnTo>
                <a:lnTo>
                  <a:pt x="4671" y="11834"/>
                </a:lnTo>
                <a:lnTo>
                  <a:pt x="4895" y="11743"/>
                </a:lnTo>
                <a:lnTo>
                  <a:pt x="5139" y="11915"/>
                </a:lnTo>
                <a:lnTo>
                  <a:pt x="5363" y="11875"/>
                </a:lnTo>
                <a:lnTo>
                  <a:pt x="5566" y="11600"/>
                </a:lnTo>
                <a:lnTo>
                  <a:pt x="5801" y="11621"/>
                </a:lnTo>
                <a:lnTo>
                  <a:pt x="6034" y="11702"/>
                </a:lnTo>
                <a:lnTo>
                  <a:pt x="6248" y="11519"/>
                </a:lnTo>
                <a:lnTo>
                  <a:pt x="6482" y="11560"/>
                </a:lnTo>
                <a:lnTo>
                  <a:pt x="6717" y="11661"/>
                </a:lnTo>
                <a:lnTo>
                  <a:pt x="6950" y="11641"/>
                </a:lnTo>
                <a:lnTo>
                  <a:pt x="7164" y="11508"/>
                </a:lnTo>
                <a:lnTo>
                  <a:pt x="7398" y="11590"/>
                </a:lnTo>
                <a:lnTo>
                  <a:pt x="7622" y="11488"/>
                </a:lnTo>
                <a:lnTo>
                  <a:pt x="7856" y="11519"/>
                </a:lnTo>
                <a:lnTo>
                  <a:pt x="8069" y="11407"/>
                </a:lnTo>
                <a:lnTo>
                  <a:pt x="8304" y="11417"/>
                </a:lnTo>
                <a:lnTo>
                  <a:pt x="8507" y="11244"/>
                </a:lnTo>
                <a:lnTo>
                  <a:pt x="8761" y="11417"/>
                </a:lnTo>
                <a:lnTo>
                  <a:pt x="8965" y="11162"/>
                </a:lnTo>
                <a:lnTo>
                  <a:pt x="9209" y="11325"/>
                </a:lnTo>
                <a:lnTo>
                  <a:pt x="9443" y="11407"/>
                </a:lnTo>
                <a:lnTo>
                  <a:pt x="9647" y="11203"/>
                </a:lnTo>
                <a:lnTo>
                  <a:pt x="9891" y="11305"/>
                </a:lnTo>
                <a:lnTo>
                  <a:pt x="10125" y="11315"/>
                </a:lnTo>
                <a:lnTo>
                  <a:pt x="10319" y="11051"/>
                </a:lnTo>
                <a:lnTo>
                  <a:pt x="10573" y="11223"/>
                </a:lnTo>
                <a:lnTo>
                  <a:pt x="10796" y="11173"/>
                </a:lnTo>
                <a:lnTo>
                  <a:pt x="11000" y="10929"/>
                </a:lnTo>
                <a:lnTo>
                  <a:pt x="11234" y="10990"/>
                </a:lnTo>
                <a:lnTo>
                  <a:pt x="11468" y="11010"/>
                </a:lnTo>
                <a:lnTo>
                  <a:pt x="11702" y="11061"/>
                </a:lnTo>
                <a:lnTo>
                  <a:pt x="11947" y="11203"/>
                </a:lnTo>
                <a:lnTo>
                  <a:pt x="12160" y="11061"/>
                </a:lnTo>
                <a:lnTo>
                  <a:pt x="12384" y="11010"/>
                </a:lnTo>
                <a:lnTo>
                  <a:pt x="12628" y="11173"/>
                </a:lnTo>
                <a:lnTo>
                  <a:pt x="12822" y="10837"/>
                </a:lnTo>
                <a:lnTo>
                  <a:pt x="13035" y="10715"/>
                </a:lnTo>
                <a:lnTo>
                  <a:pt x="13269" y="10786"/>
                </a:lnTo>
                <a:lnTo>
                  <a:pt x="13493" y="10725"/>
                </a:lnTo>
                <a:lnTo>
                  <a:pt x="13758" y="11010"/>
                </a:lnTo>
                <a:lnTo>
                  <a:pt x="13982" y="10979"/>
                </a:lnTo>
                <a:lnTo>
                  <a:pt x="14205" y="10929"/>
                </a:lnTo>
                <a:lnTo>
                  <a:pt x="14429" y="10868"/>
                </a:lnTo>
                <a:lnTo>
                  <a:pt x="14653" y="10837"/>
                </a:lnTo>
                <a:lnTo>
                  <a:pt x="14857" y="10633"/>
                </a:lnTo>
                <a:lnTo>
                  <a:pt x="15101" y="10746"/>
                </a:lnTo>
                <a:lnTo>
                  <a:pt x="15334" y="10847"/>
                </a:lnTo>
                <a:lnTo>
                  <a:pt x="15549" y="10633"/>
                </a:lnTo>
                <a:lnTo>
                  <a:pt x="15793" y="10796"/>
                </a:lnTo>
                <a:lnTo>
                  <a:pt x="16006" y="10694"/>
                </a:lnTo>
                <a:lnTo>
                  <a:pt x="16240" y="10746"/>
                </a:lnTo>
                <a:lnTo>
                  <a:pt x="16454" y="10532"/>
                </a:lnTo>
                <a:lnTo>
                  <a:pt x="16698" y="10685"/>
                </a:lnTo>
                <a:lnTo>
                  <a:pt x="16892" y="10328"/>
                </a:lnTo>
                <a:lnTo>
                  <a:pt x="17136" y="10522"/>
                </a:lnTo>
                <a:lnTo>
                  <a:pt x="17349" y="10400"/>
                </a:lnTo>
                <a:lnTo>
                  <a:pt x="17573" y="10308"/>
                </a:lnTo>
                <a:lnTo>
                  <a:pt x="17807" y="10369"/>
                </a:lnTo>
                <a:lnTo>
                  <a:pt x="18052" y="10471"/>
                </a:lnTo>
                <a:lnTo>
                  <a:pt x="18255" y="10237"/>
                </a:lnTo>
                <a:lnTo>
                  <a:pt x="18489" y="10278"/>
                </a:lnTo>
                <a:lnTo>
                  <a:pt x="18733" y="10430"/>
                </a:lnTo>
                <a:lnTo>
                  <a:pt x="18957" y="10379"/>
                </a:lnTo>
                <a:lnTo>
                  <a:pt x="19171" y="10226"/>
                </a:lnTo>
                <a:lnTo>
                  <a:pt x="19395" y="10206"/>
                </a:lnTo>
                <a:lnTo>
                  <a:pt x="19628" y="10247"/>
                </a:lnTo>
                <a:lnTo>
                  <a:pt x="19832" y="10043"/>
                </a:lnTo>
                <a:lnTo>
                  <a:pt x="20087" y="10237"/>
                </a:lnTo>
                <a:lnTo>
                  <a:pt x="20290" y="10054"/>
                </a:lnTo>
                <a:lnTo>
                  <a:pt x="20534" y="10125"/>
                </a:lnTo>
                <a:lnTo>
                  <a:pt x="20605" y="10176"/>
                </a:lnTo>
                <a:lnTo>
                  <a:pt x="20605" y="1"/>
                </a:lnTo>
                <a:lnTo>
                  <a:pt x="19598" y="1"/>
                </a:lnTo>
                <a:lnTo>
                  <a:pt x="19496" y="641"/>
                </a:lnTo>
                <a:cubicBezTo>
                  <a:pt x="19639" y="693"/>
                  <a:pt x="19730" y="825"/>
                  <a:pt x="19730" y="978"/>
                </a:cubicBezTo>
                <a:cubicBezTo>
                  <a:pt x="19730" y="1181"/>
                  <a:pt x="19578" y="1333"/>
                  <a:pt x="19374" y="1333"/>
                </a:cubicBezTo>
                <a:cubicBezTo>
                  <a:pt x="19181" y="1333"/>
                  <a:pt x="19018" y="1181"/>
                  <a:pt x="19018" y="978"/>
                </a:cubicBezTo>
                <a:cubicBezTo>
                  <a:pt x="19018" y="845"/>
                  <a:pt x="19099" y="723"/>
                  <a:pt x="19221" y="662"/>
                </a:cubicBezTo>
                <a:lnTo>
                  <a:pt x="19221" y="1"/>
                </a:lnTo>
                <a:lnTo>
                  <a:pt x="17584" y="1"/>
                </a:lnTo>
                <a:lnTo>
                  <a:pt x="17482" y="641"/>
                </a:lnTo>
                <a:cubicBezTo>
                  <a:pt x="17624" y="693"/>
                  <a:pt x="17715" y="825"/>
                  <a:pt x="17715" y="978"/>
                </a:cubicBezTo>
                <a:cubicBezTo>
                  <a:pt x="17715" y="1181"/>
                  <a:pt x="17563" y="1333"/>
                  <a:pt x="17360" y="1333"/>
                </a:cubicBezTo>
                <a:cubicBezTo>
                  <a:pt x="17166" y="1333"/>
                  <a:pt x="17003" y="1181"/>
                  <a:pt x="17003" y="978"/>
                </a:cubicBezTo>
                <a:cubicBezTo>
                  <a:pt x="17003" y="845"/>
                  <a:pt x="17085" y="723"/>
                  <a:pt x="17207" y="662"/>
                </a:cubicBezTo>
                <a:lnTo>
                  <a:pt x="17207" y="1"/>
                </a:lnTo>
                <a:lnTo>
                  <a:pt x="15569" y="1"/>
                </a:lnTo>
                <a:lnTo>
                  <a:pt x="15467" y="641"/>
                </a:lnTo>
                <a:cubicBezTo>
                  <a:pt x="15599" y="693"/>
                  <a:pt x="15701" y="825"/>
                  <a:pt x="15701" y="978"/>
                </a:cubicBezTo>
                <a:cubicBezTo>
                  <a:pt x="15701" y="1181"/>
                  <a:pt x="15538" y="1333"/>
                  <a:pt x="15345" y="1333"/>
                </a:cubicBezTo>
                <a:cubicBezTo>
                  <a:pt x="15142" y="1333"/>
                  <a:pt x="14988" y="1181"/>
                  <a:pt x="14988" y="978"/>
                </a:cubicBezTo>
                <a:cubicBezTo>
                  <a:pt x="14988" y="845"/>
                  <a:pt x="15070" y="723"/>
                  <a:pt x="15182" y="662"/>
                </a:cubicBezTo>
                <a:lnTo>
                  <a:pt x="15182" y="1"/>
                </a:lnTo>
                <a:lnTo>
                  <a:pt x="13544" y="1"/>
                </a:lnTo>
                <a:lnTo>
                  <a:pt x="13452" y="641"/>
                </a:lnTo>
                <a:cubicBezTo>
                  <a:pt x="13584" y="693"/>
                  <a:pt x="13686" y="825"/>
                  <a:pt x="13686" y="978"/>
                </a:cubicBezTo>
                <a:cubicBezTo>
                  <a:pt x="13686" y="1181"/>
                  <a:pt x="13523" y="1333"/>
                  <a:pt x="13330" y="1333"/>
                </a:cubicBezTo>
                <a:cubicBezTo>
                  <a:pt x="13127" y="1333"/>
                  <a:pt x="12964" y="1181"/>
                  <a:pt x="12964" y="978"/>
                </a:cubicBezTo>
                <a:cubicBezTo>
                  <a:pt x="12964" y="845"/>
                  <a:pt x="13055" y="723"/>
                  <a:pt x="13168" y="662"/>
                </a:cubicBezTo>
                <a:lnTo>
                  <a:pt x="13168" y="1"/>
                </a:lnTo>
                <a:lnTo>
                  <a:pt x="11529" y="1"/>
                </a:lnTo>
                <a:lnTo>
                  <a:pt x="11427" y="641"/>
                </a:lnTo>
                <a:cubicBezTo>
                  <a:pt x="11570" y="693"/>
                  <a:pt x="11671" y="825"/>
                  <a:pt x="11671" y="978"/>
                </a:cubicBezTo>
                <a:cubicBezTo>
                  <a:pt x="11671" y="1181"/>
                  <a:pt x="11509" y="1333"/>
                  <a:pt x="11305" y="1333"/>
                </a:cubicBezTo>
                <a:cubicBezTo>
                  <a:pt x="11112" y="1333"/>
                  <a:pt x="10949" y="1181"/>
                  <a:pt x="10949" y="978"/>
                </a:cubicBezTo>
                <a:cubicBezTo>
                  <a:pt x="10949" y="845"/>
                  <a:pt x="11031" y="723"/>
                  <a:pt x="11153" y="662"/>
                </a:cubicBezTo>
                <a:lnTo>
                  <a:pt x="11153" y="1"/>
                </a:lnTo>
                <a:lnTo>
                  <a:pt x="9514" y="1"/>
                </a:lnTo>
                <a:lnTo>
                  <a:pt x="9413" y="641"/>
                </a:lnTo>
                <a:cubicBezTo>
                  <a:pt x="9555" y="693"/>
                  <a:pt x="9647" y="825"/>
                  <a:pt x="9647" y="978"/>
                </a:cubicBezTo>
                <a:cubicBezTo>
                  <a:pt x="9647" y="1181"/>
                  <a:pt x="9494" y="1333"/>
                  <a:pt x="9290" y="1333"/>
                </a:cubicBezTo>
                <a:cubicBezTo>
                  <a:pt x="9098" y="1333"/>
                  <a:pt x="8935" y="1181"/>
                  <a:pt x="8935" y="978"/>
                </a:cubicBezTo>
                <a:cubicBezTo>
                  <a:pt x="8935" y="845"/>
                  <a:pt x="9016" y="723"/>
                  <a:pt x="9138" y="662"/>
                </a:cubicBezTo>
                <a:lnTo>
                  <a:pt x="9138" y="1"/>
                </a:lnTo>
                <a:lnTo>
                  <a:pt x="7500" y="1"/>
                </a:lnTo>
                <a:lnTo>
                  <a:pt x="7398" y="641"/>
                </a:lnTo>
                <a:cubicBezTo>
                  <a:pt x="7531" y="693"/>
                  <a:pt x="7632" y="825"/>
                  <a:pt x="7632" y="978"/>
                </a:cubicBezTo>
                <a:cubicBezTo>
                  <a:pt x="7632" y="1181"/>
                  <a:pt x="7470" y="1333"/>
                  <a:pt x="7276" y="1333"/>
                </a:cubicBezTo>
                <a:cubicBezTo>
                  <a:pt x="7083" y="1333"/>
                  <a:pt x="6920" y="1181"/>
                  <a:pt x="6920" y="978"/>
                </a:cubicBezTo>
                <a:cubicBezTo>
                  <a:pt x="6920" y="845"/>
                  <a:pt x="7001" y="723"/>
                  <a:pt x="7113" y="662"/>
                </a:cubicBezTo>
                <a:lnTo>
                  <a:pt x="7113" y="1"/>
                </a:lnTo>
                <a:lnTo>
                  <a:pt x="5475" y="1"/>
                </a:lnTo>
                <a:lnTo>
                  <a:pt x="5383" y="641"/>
                </a:lnTo>
                <a:cubicBezTo>
                  <a:pt x="5516" y="693"/>
                  <a:pt x="5618" y="825"/>
                  <a:pt x="5618" y="978"/>
                </a:cubicBezTo>
                <a:cubicBezTo>
                  <a:pt x="5618" y="1181"/>
                  <a:pt x="5455" y="1333"/>
                  <a:pt x="5261" y="1333"/>
                </a:cubicBezTo>
                <a:cubicBezTo>
                  <a:pt x="5058" y="1333"/>
                  <a:pt x="4905" y="1181"/>
                  <a:pt x="4905" y="978"/>
                </a:cubicBezTo>
                <a:cubicBezTo>
                  <a:pt x="4905" y="845"/>
                  <a:pt x="4987" y="723"/>
                  <a:pt x="5098" y="662"/>
                </a:cubicBezTo>
                <a:lnTo>
                  <a:pt x="5098" y="1"/>
                </a:lnTo>
                <a:lnTo>
                  <a:pt x="3461" y="1"/>
                </a:lnTo>
                <a:lnTo>
                  <a:pt x="3369" y="641"/>
                </a:lnTo>
                <a:cubicBezTo>
                  <a:pt x="3501" y="693"/>
                  <a:pt x="3603" y="825"/>
                  <a:pt x="3603" y="978"/>
                </a:cubicBezTo>
                <a:cubicBezTo>
                  <a:pt x="3603" y="1181"/>
                  <a:pt x="3440" y="1333"/>
                  <a:pt x="3246" y="1333"/>
                </a:cubicBezTo>
                <a:cubicBezTo>
                  <a:pt x="3043" y="1333"/>
                  <a:pt x="2880" y="1181"/>
                  <a:pt x="2880" y="978"/>
                </a:cubicBezTo>
                <a:cubicBezTo>
                  <a:pt x="2880" y="845"/>
                  <a:pt x="2962" y="723"/>
                  <a:pt x="3084" y="662"/>
                </a:cubicBezTo>
                <a:lnTo>
                  <a:pt x="3084" y="1"/>
                </a:lnTo>
                <a:lnTo>
                  <a:pt x="1446" y="1"/>
                </a:lnTo>
                <a:lnTo>
                  <a:pt x="1344" y="641"/>
                </a:lnTo>
                <a:cubicBezTo>
                  <a:pt x="1487" y="693"/>
                  <a:pt x="1588" y="825"/>
                  <a:pt x="1588" y="978"/>
                </a:cubicBezTo>
                <a:cubicBezTo>
                  <a:pt x="1588" y="1181"/>
                  <a:pt x="1426" y="1333"/>
                  <a:pt x="1222" y="1333"/>
                </a:cubicBezTo>
                <a:cubicBezTo>
                  <a:pt x="1028" y="1333"/>
                  <a:pt x="865" y="1181"/>
                  <a:pt x="865" y="978"/>
                </a:cubicBezTo>
                <a:cubicBezTo>
                  <a:pt x="865" y="845"/>
                  <a:pt x="947" y="723"/>
                  <a:pt x="1069" y="662"/>
                </a:cubicBezTo>
                <a:lnTo>
                  <a:pt x="106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10800000">
            <a:off x="8051525" y="-379876"/>
            <a:ext cx="1718287" cy="14254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sp>
        <p:nvSpPr>
          <p:cNvPr id="159" name="Google Shape;159;p24"/>
          <p:cNvSpPr/>
          <p:nvPr/>
        </p:nvSpPr>
        <p:spPr>
          <a:xfrm rot="10164578">
            <a:off x="7360802" y="4305595"/>
            <a:ext cx="2140214" cy="1391299"/>
          </a:xfrm>
          <a:custGeom>
            <a:rect b="b" l="l" r="r" t="t"/>
            <a:pathLst>
              <a:path extrusionOk="0" h="11133" w="17126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749896">
            <a:off x="8865222" y="1036960"/>
            <a:ext cx="452954" cy="94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749896">
            <a:off x="-69903" y="3951960"/>
            <a:ext cx="452954" cy="94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0800000">
            <a:off x="1831938" y="92700"/>
            <a:ext cx="1182250" cy="32307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65" name="Google Shape;165;p24"/>
          <p:cNvSpPr txBox="1"/>
          <p:nvPr>
            <p:ph idx="1" type="body"/>
          </p:nvPr>
        </p:nvSpPr>
        <p:spPr>
          <a:xfrm>
            <a:off x="720000" y="1315775"/>
            <a:ext cx="3632400" cy="3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250"/>
            </a:lvl1pPr>
            <a:lvl2pPr indent="-3238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"/>
              <a:buNone/>
              <a:defRPr b="0" i="0" sz="3600" u="none" cap="none" strike="noStrike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"/>
              <a:buNone/>
              <a:defRPr b="0" i="0" sz="3600" u="none" cap="none" strike="noStrike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"/>
              <a:buNone/>
              <a:defRPr b="0" i="0" sz="3600" u="none" cap="none" strike="noStrike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"/>
              <a:buNone/>
              <a:defRPr b="0" i="0" sz="3600" u="none" cap="none" strike="noStrike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"/>
              <a:buNone/>
              <a:defRPr b="0" i="0" sz="3600" u="none" cap="none" strike="noStrike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"/>
              <a:buNone/>
              <a:defRPr b="0" i="0" sz="3600" u="none" cap="none" strike="noStrike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"/>
              <a:buNone/>
              <a:defRPr b="0" i="0" sz="3600" u="none" cap="none" strike="noStrike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"/>
              <a:buNone/>
              <a:defRPr b="0" i="0" sz="3600" u="none" cap="none" strike="noStrike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"/>
              <a:buNone/>
              <a:defRPr b="0" i="0" sz="3600" u="none" cap="none" strike="noStrike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ulish Medium"/>
              <a:buChar char="●"/>
              <a:defRPr b="0" i="0" sz="1500" u="none" cap="none" strike="noStrik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indent="-3238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ulish Medium"/>
              <a:buChar char="○"/>
              <a:defRPr b="0" i="0" sz="1500" u="none" cap="none" strike="noStrik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ulish Medium"/>
              <a:buChar char="■"/>
              <a:defRPr b="0" i="0" sz="1500" u="none" cap="none" strike="noStrik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3pPr>
            <a:lvl4pPr indent="-3238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ulish Medium"/>
              <a:buChar char="●"/>
              <a:defRPr b="0" i="0" sz="1500" u="none" cap="none" strike="noStrik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4pPr>
            <a:lvl5pPr indent="-3238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ulish Medium"/>
              <a:buChar char="○"/>
              <a:defRPr b="0" i="0" sz="1500" u="none" cap="none" strike="noStrik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5pPr>
            <a:lvl6pPr indent="-3238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ulish Medium"/>
              <a:buChar char="■"/>
              <a:defRPr b="0" i="0" sz="1500" u="none" cap="none" strike="noStrik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6pPr>
            <a:lvl7pPr indent="-3238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ulish Medium"/>
              <a:buChar char="●"/>
              <a:defRPr b="0" i="0" sz="1500" u="none" cap="none" strike="noStrik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7pPr>
            <a:lvl8pPr indent="-3238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ulish Medium"/>
              <a:buChar char="○"/>
              <a:defRPr b="0" i="0" sz="1500" u="none" cap="none" strike="noStrik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8pPr>
            <a:lvl9pPr indent="-3238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Mulish Medium"/>
              <a:buChar char="■"/>
              <a:defRPr b="0" i="0" sz="1500" u="none" cap="none" strike="noStrik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Relationship Id="rId5" Type="http://schemas.openxmlformats.org/officeDocument/2006/relationships/image" Target="../media/image33.png"/><Relationship Id="rId6" Type="http://schemas.openxmlformats.org/officeDocument/2006/relationships/image" Target="../media/image4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vmlDrawing" Target="../drawings/vmlDrawing2.vml"/><Relationship Id="rId4" Type="http://schemas.openxmlformats.org/officeDocument/2006/relationships/oleObject" Target="../embeddings/oleObject2.bin"/><Relationship Id="rId5" Type="http://schemas.openxmlformats.org/officeDocument/2006/relationships/oleObject" Target="../embeddings/oleObject2.bin"/><Relationship Id="rId6" Type="http://schemas.openxmlformats.org/officeDocument/2006/relationships/image" Target="../media/image4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7.png"/><Relationship Id="rId4" Type="http://schemas.openxmlformats.org/officeDocument/2006/relationships/image" Target="../media/image31.jpg"/><Relationship Id="rId5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vmlDrawing" Target="../drawings/vmlDrawing1.vml"/><Relationship Id="rId4" Type="http://schemas.openxmlformats.org/officeDocument/2006/relationships/image" Target="../media/image48.png"/><Relationship Id="rId5" Type="http://schemas.openxmlformats.org/officeDocument/2006/relationships/oleObject" Target="../embeddings/oleObject1.bin"/><Relationship Id="rId6" Type="http://schemas.openxmlformats.org/officeDocument/2006/relationships/oleObject" Target="../embeddings/oleObject1.bin"/><Relationship Id="rId7" Type="http://schemas.openxmlformats.org/officeDocument/2006/relationships/image" Target="../media/image4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"/>
          <p:cNvSpPr txBox="1"/>
          <p:nvPr>
            <p:ph type="ctrTitle"/>
          </p:nvPr>
        </p:nvSpPr>
        <p:spPr>
          <a:xfrm>
            <a:off x="2123452" y="699125"/>
            <a:ext cx="4523400" cy="13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ja-JP" sz="7200">
                <a:solidFill>
                  <a:srgbClr val="232323"/>
                </a:solidFill>
                <a:highlight>
                  <a:schemeClr val="dk2"/>
                </a:highlight>
                <a:latin typeface="MS PGothic"/>
                <a:ea typeface="MS PGothic"/>
                <a:cs typeface="MS PGothic"/>
                <a:sym typeface="MS PGothic"/>
              </a:rPr>
              <a:t>自己紹介   </a:t>
            </a:r>
            <a:endParaRPr b="1" sz="7200">
              <a:solidFill>
                <a:srgbClr val="232323"/>
              </a:solidFill>
              <a:highlight>
                <a:schemeClr val="dk2"/>
              </a:highlight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602" name="Google Shape;602;p1"/>
          <p:cNvSpPr txBox="1"/>
          <p:nvPr/>
        </p:nvSpPr>
        <p:spPr>
          <a:xfrm>
            <a:off x="2051685" y="2715260"/>
            <a:ext cx="4311650" cy="942340"/>
          </a:xfrm>
          <a:prstGeom prst="rect">
            <a:avLst/>
          </a:prstGeom>
          <a:noFill/>
          <a:ln cap="flat" cmpd="sng" w="28575">
            <a:solidFill>
              <a:srgbClr val="B4B2AE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</a:pPr>
            <a:r>
              <a:rPr b="0" i="0" lang="ja-JP" sz="2400" u="none" cap="none" strike="noStrike">
                <a:solidFill>
                  <a:srgbClr val="232323"/>
                </a:solidFill>
                <a:latin typeface="MS PGothic"/>
                <a:ea typeface="MS PGothic"/>
                <a:cs typeface="MS PGothic"/>
                <a:sym typeface="MS PGothic"/>
              </a:rPr>
              <a:t>名前：　ドアン・クアン・ルー</a:t>
            </a:r>
            <a:br>
              <a:rPr b="0" i="0" lang="ja-JP" sz="2400" u="none" cap="none" strike="noStrike">
                <a:solidFill>
                  <a:srgbClr val="232323"/>
                </a:solidFill>
                <a:latin typeface="MS PGothic"/>
                <a:ea typeface="MS PGothic"/>
                <a:cs typeface="MS PGothic"/>
                <a:sym typeface="MS PGothic"/>
              </a:rPr>
            </a:br>
            <a:r>
              <a:rPr b="0" i="0" lang="ja-JP" sz="2400" u="none" cap="none" strike="noStrike">
                <a:solidFill>
                  <a:srgbClr val="232323"/>
                </a:solidFill>
                <a:latin typeface="MS PGothic"/>
                <a:ea typeface="MS PGothic"/>
                <a:cs typeface="MS PGothic"/>
                <a:sym typeface="MS PGothic"/>
              </a:rPr>
              <a:t>大学：　ハノイ工科大学　3年生</a:t>
            </a:r>
            <a:endParaRPr b="0" i="0" sz="2400" u="none" cap="none" strike="noStrike">
              <a:solidFill>
                <a:srgbClr val="232323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603" name="Google Shape;60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6516370" y="3003550"/>
            <a:ext cx="1945640" cy="1732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10"/>
          <p:cNvSpPr/>
          <p:nvPr/>
        </p:nvSpPr>
        <p:spPr>
          <a:xfrm>
            <a:off x="4860925" y="3526790"/>
            <a:ext cx="2511425" cy="128651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0"/>
          <p:cNvSpPr/>
          <p:nvPr/>
        </p:nvSpPr>
        <p:spPr>
          <a:xfrm>
            <a:off x="4891405" y="2041525"/>
            <a:ext cx="2473325" cy="1416685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0"/>
          <p:cNvSpPr/>
          <p:nvPr/>
        </p:nvSpPr>
        <p:spPr>
          <a:xfrm>
            <a:off x="4914900" y="455295"/>
            <a:ext cx="2423795" cy="1416685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0"/>
          <p:cNvSpPr txBox="1"/>
          <p:nvPr>
            <p:ph type="title"/>
          </p:nvPr>
        </p:nvSpPr>
        <p:spPr>
          <a:xfrm>
            <a:off x="720000" y="1487900"/>
            <a:ext cx="41244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sp>
        <p:nvSpPr>
          <p:cNvPr id="850" name="Google Shape;850;p10"/>
          <p:cNvSpPr txBox="1"/>
          <p:nvPr>
            <p:ph idx="1" type="subTitle"/>
          </p:nvPr>
        </p:nvSpPr>
        <p:spPr>
          <a:xfrm>
            <a:off x="720000" y="2650900"/>
            <a:ext cx="41244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pic>
        <p:nvPicPr>
          <p:cNvPr id="851" name="Google Shape;85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740" y="1612900"/>
            <a:ext cx="4109085" cy="232664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852" name="Google Shape;852;p10"/>
          <p:cNvSpPr txBox="1"/>
          <p:nvPr/>
        </p:nvSpPr>
        <p:spPr>
          <a:xfrm>
            <a:off x="185420" y="483235"/>
            <a:ext cx="5213350" cy="84264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</a:pPr>
            <a:r>
              <a:rPr b="1" i="0" lang="ja-JP" sz="3600" u="none" cap="none" strike="noStrike">
                <a:solidFill>
                  <a:srgbClr val="007BD3"/>
                </a:solidFill>
                <a:highlight>
                  <a:schemeClr val="dk2"/>
                </a:highlight>
                <a:latin typeface="MS PGothic"/>
                <a:ea typeface="MS PGothic"/>
                <a:cs typeface="MS PGothic"/>
                <a:sym typeface="MS PGothic"/>
              </a:rPr>
              <a:t>BLOCK　DIAGRAM</a:t>
            </a:r>
            <a:endParaRPr b="1" i="0" sz="3600" u="none" cap="none" strike="noStrike">
              <a:solidFill>
                <a:srgbClr val="007BD3"/>
              </a:solidFill>
              <a:highlight>
                <a:schemeClr val="dk2"/>
              </a:highlight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853" name="Google Shape;853;p10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9345" y="457835"/>
            <a:ext cx="2372360" cy="1403985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854" name="Google Shape;854;p10"/>
          <p:cNvPicPr preferRelativeResize="0"/>
          <p:nvPr/>
        </p:nvPicPr>
        <p:blipFill rotWithShape="1">
          <a:blip r:embed="rId5">
            <a:alphaModFix/>
          </a:blip>
          <a:srcRect b="6434" l="0" r="2710" t="7132"/>
          <a:stretch/>
        </p:blipFill>
        <p:spPr>
          <a:xfrm>
            <a:off x="4919345" y="2052955"/>
            <a:ext cx="2423795" cy="1354455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855" name="Google Shape;855;p10"/>
          <p:cNvPicPr preferRelativeResize="0"/>
          <p:nvPr/>
        </p:nvPicPr>
        <p:blipFill rotWithShape="1">
          <a:blip r:embed="rId6">
            <a:alphaModFix/>
          </a:blip>
          <a:srcRect b="2550" l="2338" r="5701" t="7951"/>
          <a:stretch/>
        </p:blipFill>
        <p:spPr>
          <a:xfrm>
            <a:off x="4893310" y="3566160"/>
            <a:ext cx="2452370" cy="1229995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cxnSp>
        <p:nvCxnSpPr>
          <p:cNvPr id="856" name="Google Shape;856;p10"/>
          <p:cNvCxnSpPr/>
          <p:nvPr/>
        </p:nvCxnSpPr>
        <p:spPr>
          <a:xfrm>
            <a:off x="7525385" y="457835"/>
            <a:ext cx="0" cy="3073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857" name="Google Shape;857;p10"/>
          <p:cNvCxnSpPr/>
          <p:nvPr/>
        </p:nvCxnSpPr>
        <p:spPr>
          <a:xfrm>
            <a:off x="7525385" y="3508375"/>
            <a:ext cx="0" cy="1304925"/>
          </a:xfrm>
          <a:prstGeom prst="straightConnector1">
            <a:avLst/>
          </a:prstGeom>
          <a:noFill/>
          <a:ln cap="flat" cmpd="sng" w="19050">
            <a:solidFill>
              <a:srgbClr val="0070C0"/>
            </a:solidFill>
            <a:prstDash val="dashDot"/>
            <a:round/>
            <a:headEnd len="sm" w="sm" type="none"/>
            <a:tailEnd len="sm" w="sm" type="none"/>
          </a:ln>
        </p:spPr>
      </p:cxnSp>
      <p:sp>
        <p:nvSpPr>
          <p:cNvPr id="858" name="Google Shape;858;p10"/>
          <p:cNvSpPr txBox="1"/>
          <p:nvPr/>
        </p:nvSpPr>
        <p:spPr>
          <a:xfrm>
            <a:off x="7525385" y="988060"/>
            <a:ext cx="1450975" cy="706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ja-JP" sz="2000" u="none" cap="none" strike="noStrike">
                <a:solidFill>
                  <a:srgbClr val="FF0000"/>
                </a:solidFill>
                <a:latin typeface="MS PGothic"/>
                <a:ea typeface="MS PGothic"/>
                <a:cs typeface="MS PGothic"/>
                <a:sym typeface="MS PGothic"/>
              </a:rPr>
              <a:t>センサーBLOCK</a:t>
            </a:r>
            <a:endParaRPr b="0" i="0" sz="2000" u="none" cap="none" strike="noStrike">
              <a:solidFill>
                <a:srgbClr val="FF0000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859" name="Google Shape;859;p10"/>
          <p:cNvSpPr txBox="1"/>
          <p:nvPr/>
        </p:nvSpPr>
        <p:spPr>
          <a:xfrm>
            <a:off x="7524750" y="3508375"/>
            <a:ext cx="1450975" cy="398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ja-JP" sz="2000" u="none" cap="none" strike="noStrike">
                <a:solidFill>
                  <a:srgbClr val="0070C0"/>
                </a:solidFill>
                <a:latin typeface="MS PGothic"/>
                <a:ea typeface="MS PGothic"/>
                <a:cs typeface="MS PGothic"/>
                <a:sym typeface="MS PGothic"/>
              </a:rPr>
              <a:t>SERVER</a:t>
            </a:r>
            <a:endParaRPr b="0" i="0" sz="2000" u="none" cap="none" strike="noStrike">
              <a:solidFill>
                <a:srgbClr val="0070C0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1"/>
          <p:cNvSpPr txBox="1"/>
          <p:nvPr/>
        </p:nvSpPr>
        <p:spPr>
          <a:xfrm>
            <a:off x="1908175" y="267970"/>
            <a:ext cx="5213350" cy="84264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</a:pPr>
            <a:r>
              <a:rPr b="1" i="0" lang="ja-JP" sz="4000" u="none" cap="none" strike="noStrike">
                <a:solidFill>
                  <a:srgbClr val="007BD3"/>
                </a:solidFill>
                <a:highlight>
                  <a:schemeClr val="dk2"/>
                </a:highlight>
                <a:latin typeface="MS PGothic"/>
                <a:ea typeface="MS PGothic"/>
                <a:cs typeface="MS PGothic"/>
                <a:sym typeface="MS PGothic"/>
              </a:rPr>
              <a:t>IDEでコード</a:t>
            </a:r>
            <a:endParaRPr b="1" i="0" sz="4000" u="none" cap="none" strike="noStrike">
              <a:solidFill>
                <a:srgbClr val="007BD3"/>
              </a:solidFill>
              <a:highlight>
                <a:schemeClr val="dk2"/>
              </a:highlight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descr="codeupdata" id="865" name="Google Shape;865;p11"/>
          <p:cNvPicPr preferRelativeResize="0"/>
          <p:nvPr/>
        </p:nvPicPr>
        <p:blipFill rotWithShape="1">
          <a:blip r:embed="rId3">
            <a:alphaModFix/>
          </a:blip>
          <a:srcRect b="0" l="0" r="55567" t="0"/>
          <a:stretch/>
        </p:blipFill>
        <p:spPr>
          <a:xfrm>
            <a:off x="5436235" y="1562100"/>
            <a:ext cx="2398395" cy="1953895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11"/>
          <p:cNvSpPr/>
          <p:nvPr/>
        </p:nvSpPr>
        <p:spPr>
          <a:xfrm>
            <a:off x="666115" y="1041400"/>
            <a:ext cx="3945255" cy="3585845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11"/>
          <p:cNvSpPr/>
          <p:nvPr/>
        </p:nvSpPr>
        <p:spPr>
          <a:xfrm>
            <a:off x="5436235" y="1562100"/>
            <a:ext cx="2407920" cy="1957070"/>
          </a:xfrm>
          <a:prstGeom prst="rect">
            <a:avLst/>
          </a:prstGeom>
          <a:noFill/>
          <a:ln cap="flat" cmpd="sng" w="254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11"/>
          <p:cNvSpPr txBox="1"/>
          <p:nvPr/>
        </p:nvSpPr>
        <p:spPr>
          <a:xfrm>
            <a:off x="1043952" y="589275"/>
            <a:ext cx="20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ja-JP" sz="2000" u="none" cap="none" strike="noStrike">
                <a:solidFill>
                  <a:srgbClr val="FF0000"/>
                </a:solidFill>
                <a:latin typeface="MS PGothic"/>
                <a:ea typeface="MS PGothic"/>
                <a:cs typeface="MS PGothic"/>
                <a:sym typeface="MS PGothic"/>
              </a:rPr>
              <a:t>ほこりセンサー</a:t>
            </a:r>
            <a:endParaRPr b="0" i="0" sz="2000" u="none" cap="none" strike="noStrike">
              <a:solidFill>
                <a:srgbClr val="FF0000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descr="codegp2y" id="869" name="Google Shape;869;p11"/>
          <p:cNvPicPr preferRelativeResize="0"/>
          <p:nvPr/>
        </p:nvPicPr>
        <p:blipFill rotWithShape="1">
          <a:blip r:embed="rId4">
            <a:alphaModFix/>
          </a:blip>
          <a:srcRect b="0" l="0" r="32892" t="0"/>
          <a:stretch/>
        </p:blipFill>
        <p:spPr>
          <a:xfrm>
            <a:off x="683895" y="1059815"/>
            <a:ext cx="3895725" cy="3518535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11"/>
          <p:cNvSpPr txBox="1"/>
          <p:nvPr/>
        </p:nvSpPr>
        <p:spPr>
          <a:xfrm>
            <a:off x="5436235" y="3578225"/>
            <a:ext cx="263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ja-JP" sz="2000" u="none" cap="none" strike="noStrike">
                <a:solidFill>
                  <a:srgbClr val="0070C0"/>
                </a:solidFill>
                <a:latin typeface="MS PGothic"/>
                <a:ea typeface="MS PGothic"/>
                <a:cs typeface="MS PGothic"/>
                <a:sym typeface="MS PGothic"/>
              </a:rPr>
              <a:t>データをアップする</a:t>
            </a:r>
            <a:endParaRPr b="0" i="0" sz="2000" u="none" cap="none" strike="noStrike">
              <a:solidFill>
                <a:srgbClr val="0070C0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2"/>
          <p:cNvSpPr txBox="1"/>
          <p:nvPr/>
        </p:nvSpPr>
        <p:spPr>
          <a:xfrm>
            <a:off x="2988310" y="339725"/>
            <a:ext cx="3039110" cy="84264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</a:pPr>
            <a:r>
              <a:rPr b="1" i="0" lang="ja-JP" sz="3600" u="none" cap="none" strike="noStrike">
                <a:solidFill>
                  <a:srgbClr val="007BD3"/>
                </a:solidFill>
                <a:highlight>
                  <a:schemeClr val="dk2"/>
                </a:highlight>
                <a:latin typeface="MS PGothic"/>
                <a:ea typeface="MS PGothic"/>
                <a:cs typeface="MS PGothic"/>
                <a:sym typeface="MS PGothic"/>
              </a:rPr>
              <a:t>結果</a:t>
            </a:r>
            <a:endParaRPr b="1" i="0" sz="3600" u="none" cap="none" strike="noStrike">
              <a:solidFill>
                <a:srgbClr val="007BD3"/>
              </a:solidFill>
              <a:highlight>
                <a:schemeClr val="dk2"/>
              </a:highlight>
              <a:latin typeface="MS PGothic"/>
              <a:ea typeface="MS PGothic"/>
              <a:cs typeface="MS PGothic"/>
              <a:sym typeface="MS PGothic"/>
            </a:endParaRPr>
          </a:p>
        </p:txBody>
      </p:sp>
      <p:graphicFrame>
        <p:nvGraphicFramePr>
          <p:cNvPr id="876" name="Google Shape;876;p12"/>
          <p:cNvGraphicFramePr/>
          <p:nvPr/>
        </p:nvGraphicFramePr>
        <p:xfrm>
          <a:off x="748030" y="1059815"/>
          <a:ext cx="7647940" cy="3586480"/>
        </p:xfrm>
        <a:graphic>
          <a:graphicData uri="http://schemas.openxmlformats.org/presentationml/2006/ole">
            <mc:AlternateContent>
              <mc:Choice Requires="v">
                <p:oleObj r:id="rId4" imgH="3586480" imgW="7647940" progId="Paint.Picture" spid="_x0000_s1">
                  <p:embed/>
                </p:oleObj>
              </mc:Choice>
              <mc:Fallback>
                <p:oleObj r:id="rId5" imgH="3586480" imgW="7647940" progId="Paint.Picture">
                  <p:embed/>
                  <p:pic>
                    <p:nvPicPr>
                      <p:cNvPr id="876" name="Google Shape;876;p12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748030" y="1059815"/>
                        <a:ext cx="7647940" cy="35864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3"/>
          <p:cNvSpPr txBox="1"/>
          <p:nvPr/>
        </p:nvSpPr>
        <p:spPr>
          <a:xfrm>
            <a:off x="540385" y="412115"/>
            <a:ext cx="3039110" cy="84264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</a:pPr>
            <a:r>
              <a:rPr b="1" i="0" lang="ja-JP" sz="3600" u="none" cap="none" strike="noStrike">
                <a:solidFill>
                  <a:srgbClr val="007BD3"/>
                </a:solidFill>
                <a:highlight>
                  <a:schemeClr val="dk2"/>
                </a:highlight>
                <a:latin typeface="MS PGothic"/>
                <a:ea typeface="MS PGothic"/>
                <a:cs typeface="MS PGothic"/>
                <a:sym typeface="MS PGothic"/>
              </a:rPr>
              <a:t>苦労したこと</a:t>
            </a:r>
            <a:endParaRPr b="1" i="0" sz="3600" u="none" cap="none" strike="noStrike">
              <a:solidFill>
                <a:srgbClr val="007BD3"/>
              </a:solidFill>
              <a:highlight>
                <a:schemeClr val="dk2"/>
              </a:highlight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882" name="Google Shape;882;p13"/>
          <p:cNvSpPr txBox="1"/>
          <p:nvPr/>
        </p:nvSpPr>
        <p:spPr>
          <a:xfrm>
            <a:off x="899795" y="1310640"/>
            <a:ext cx="2668200" cy="2709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ja-JP" sz="2000" u="none" cap="none" strike="noStrike">
                <a:solidFill>
                  <a:srgbClr val="000000"/>
                </a:solidFill>
                <a:latin typeface="MS PGothic"/>
                <a:ea typeface="MS PGothic"/>
                <a:cs typeface="MS PGothic"/>
                <a:sym typeface="MS PGothic"/>
              </a:rPr>
              <a:t>苦労：　</a:t>
            </a:r>
            <a:endParaRPr b="0" i="0" sz="2000" u="none" cap="none" strike="noStrike">
              <a:solidFill>
                <a:srgbClr val="000000"/>
              </a:solidFill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ja-JP" sz="2000" u="none" cap="none" strike="noStrike">
                <a:solidFill>
                  <a:srgbClr val="000000"/>
                </a:solidFill>
                <a:latin typeface="MS PGothic"/>
                <a:ea typeface="MS PGothic"/>
                <a:cs typeface="MS PGothic"/>
                <a:sym typeface="MS PGothic"/>
              </a:rPr>
              <a:t>●　</a:t>
            </a:r>
            <a:r>
              <a:rPr b="0" i="0" lang="ja-JP" sz="2000" u="none" cap="none" strike="noStrike">
                <a:solidFill>
                  <a:srgbClr val="FF0000"/>
                </a:solidFill>
                <a:latin typeface="MS PGothic"/>
                <a:ea typeface="MS PGothic"/>
                <a:cs typeface="MS PGothic"/>
                <a:sym typeface="MS PGothic"/>
              </a:rPr>
              <a:t>何も</a:t>
            </a:r>
            <a:r>
              <a:rPr b="0" i="0" lang="ja-JP" sz="2000" u="none" cap="none" strike="noStrike">
                <a:solidFill>
                  <a:srgbClr val="000000"/>
                </a:solidFill>
                <a:latin typeface="MS PGothic"/>
                <a:ea typeface="MS PGothic"/>
                <a:cs typeface="MS PGothic"/>
                <a:sym typeface="MS PGothic"/>
              </a:rPr>
              <a:t>知らない</a:t>
            </a:r>
            <a:endParaRPr b="0" i="0" sz="2000" u="none" cap="none" strike="noStrike">
              <a:solidFill>
                <a:srgbClr val="000000"/>
              </a:solidFill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ja-JP" sz="2000" u="none" cap="none" strike="noStrike">
                <a:solidFill>
                  <a:srgbClr val="000000"/>
                </a:solidFill>
                <a:latin typeface="MS PGothic"/>
                <a:ea typeface="MS PGothic"/>
                <a:cs typeface="MS PGothic"/>
                <a:sym typeface="MS PGothic"/>
              </a:rPr>
              <a:t>●　一人で</a:t>
            </a:r>
            <a:r>
              <a:rPr b="0" i="0" lang="ja-JP" sz="2000" u="none" cap="none" strike="noStrike">
                <a:solidFill>
                  <a:srgbClr val="FF0000"/>
                </a:solidFill>
                <a:latin typeface="MS PGothic"/>
                <a:ea typeface="MS PGothic"/>
                <a:cs typeface="MS PGothic"/>
                <a:sym typeface="MS PGothic"/>
              </a:rPr>
              <a:t>大変</a:t>
            </a:r>
            <a:endParaRPr b="0" i="0" sz="2000" u="none" cap="none" strike="noStrike">
              <a:solidFill>
                <a:srgbClr val="000000"/>
              </a:solidFill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ja-JP" sz="2000" u="none" cap="none" strike="noStrike">
                <a:solidFill>
                  <a:srgbClr val="000000"/>
                </a:solidFill>
                <a:latin typeface="MS PGothic"/>
                <a:ea typeface="MS PGothic"/>
                <a:cs typeface="MS PGothic"/>
                <a:sym typeface="MS PGothic"/>
              </a:rPr>
              <a:t>●　</a:t>
            </a:r>
            <a:r>
              <a:rPr b="0" i="0" lang="ja-JP" sz="2000" u="none" cap="none" strike="noStrike">
                <a:solidFill>
                  <a:srgbClr val="FF0000"/>
                </a:solidFill>
                <a:latin typeface="MS PGothic"/>
                <a:ea typeface="MS PGothic"/>
                <a:cs typeface="MS PGothic"/>
                <a:sym typeface="MS PGothic"/>
              </a:rPr>
              <a:t>バグ</a:t>
            </a:r>
            <a:r>
              <a:rPr b="0" i="0" lang="ja-JP" sz="2000" u="none" cap="none" strike="noStrike">
                <a:solidFill>
                  <a:srgbClr val="000000"/>
                </a:solidFill>
                <a:latin typeface="MS PGothic"/>
                <a:ea typeface="MS PGothic"/>
                <a:cs typeface="MS PGothic"/>
                <a:sym typeface="MS PGothic"/>
              </a:rPr>
              <a:t>がある</a:t>
            </a:r>
            <a:endParaRPr b="0" i="0" sz="2000" u="none" cap="none" strike="noStrike">
              <a:solidFill>
                <a:srgbClr val="000000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883" name="Google Shape;883;p13"/>
          <p:cNvSpPr txBox="1"/>
          <p:nvPr/>
        </p:nvSpPr>
        <p:spPr>
          <a:xfrm>
            <a:off x="4715510" y="411480"/>
            <a:ext cx="3039110" cy="84264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</a:pPr>
            <a:r>
              <a:rPr b="1" i="0" lang="ja-JP" sz="3600" u="none" cap="none" strike="noStrike">
                <a:solidFill>
                  <a:srgbClr val="007BD3"/>
                </a:solidFill>
                <a:highlight>
                  <a:schemeClr val="dk2"/>
                </a:highlight>
                <a:latin typeface="MS PGothic"/>
                <a:ea typeface="MS PGothic"/>
                <a:cs typeface="MS PGothic"/>
                <a:sym typeface="MS PGothic"/>
              </a:rPr>
              <a:t>解決方法</a:t>
            </a:r>
            <a:endParaRPr b="1" i="0" sz="3600" u="none" cap="none" strike="noStrike">
              <a:solidFill>
                <a:srgbClr val="007BD3"/>
              </a:solidFill>
              <a:highlight>
                <a:schemeClr val="dk2"/>
              </a:highlight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884" name="Google Shape;884;p13"/>
          <p:cNvSpPr txBox="1"/>
          <p:nvPr/>
        </p:nvSpPr>
        <p:spPr>
          <a:xfrm>
            <a:off x="4799975" y="1260475"/>
            <a:ext cx="3234900" cy="2709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ja-JP" sz="2000" u="none" cap="none" strike="noStrike">
                <a:solidFill>
                  <a:srgbClr val="000000"/>
                </a:solidFill>
                <a:latin typeface="MS PGothic"/>
                <a:ea typeface="MS PGothic"/>
                <a:cs typeface="MS PGothic"/>
                <a:sym typeface="MS PGothic"/>
              </a:rPr>
              <a:t>●　よく</a:t>
            </a:r>
            <a:r>
              <a:rPr b="0" i="0" lang="ja-JP" sz="2000" u="none" cap="none" strike="noStrike">
                <a:solidFill>
                  <a:srgbClr val="FF0000"/>
                </a:solidFill>
                <a:latin typeface="MS PGothic"/>
                <a:ea typeface="MS PGothic"/>
                <a:cs typeface="MS PGothic"/>
                <a:sym typeface="MS PGothic"/>
              </a:rPr>
              <a:t>調べる</a:t>
            </a:r>
            <a:endParaRPr b="0" i="0" sz="2000" u="none" cap="none" strike="noStrike">
              <a:solidFill>
                <a:srgbClr val="FF0000"/>
              </a:solidFill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ja-JP" sz="2000" u="none" cap="none" strike="noStrike">
                <a:solidFill>
                  <a:srgbClr val="000000"/>
                </a:solidFill>
                <a:latin typeface="MS PGothic"/>
                <a:ea typeface="MS PGothic"/>
                <a:cs typeface="MS PGothic"/>
                <a:sym typeface="MS PGothic"/>
              </a:rPr>
              <a:t>　　先輩</a:t>
            </a:r>
            <a:r>
              <a:rPr b="0" i="0" lang="ja-JP" sz="2000" u="none" cap="none" strike="noStrike">
                <a:solidFill>
                  <a:srgbClr val="FF0000"/>
                </a:solidFill>
                <a:latin typeface="MS PGothic"/>
                <a:ea typeface="MS PGothic"/>
                <a:cs typeface="MS PGothic"/>
                <a:sym typeface="MS PGothic"/>
              </a:rPr>
              <a:t>に聞いた</a:t>
            </a:r>
            <a:endParaRPr b="0" i="0" sz="2000" u="none" cap="none" strike="noStrike">
              <a:solidFill>
                <a:srgbClr val="000000"/>
              </a:solidFill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ja-JP" sz="2000" u="none" cap="none" strike="noStrike">
                <a:solidFill>
                  <a:srgbClr val="000000"/>
                </a:solidFill>
                <a:latin typeface="MS PGothic"/>
                <a:ea typeface="MS PGothic"/>
                <a:cs typeface="MS PGothic"/>
                <a:sym typeface="MS PGothic"/>
              </a:rPr>
              <a:t>●　でも、完成時が</a:t>
            </a:r>
            <a:r>
              <a:rPr b="0" i="0" lang="ja-JP" sz="2000" u="none" cap="none" strike="noStrike">
                <a:solidFill>
                  <a:srgbClr val="FF0000"/>
                </a:solidFill>
                <a:latin typeface="MS PGothic"/>
                <a:ea typeface="MS PGothic"/>
                <a:cs typeface="MS PGothic"/>
                <a:sym typeface="MS PGothic"/>
              </a:rPr>
              <a:t>嬉し</a:t>
            </a:r>
            <a:r>
              <a:rPr b="0" i="0" lang="ja-JP" sz="2000" u="none" cap="none" strike="noStrike">
                <a:solidFill>
                  <a:srgbClr val="000000"/>
                </a:solidFill>
                <a:latin typeface="MS PGothic"/>
                <a:ea typeface="MS PGothic"/>
                <a:cs typeface="MS PGothic"/>
                <a:sym typeface="MS PGothic"/>
              </a:rPr>
              <a:t>し、</a:t>
            </a:r>
            <a:endParaRPr b="0" i="0" sz="2000" u="none" cap="none" strike="noStrike">
              <a:solidFill>
                <a:srgbClr val="000000"/>
              </a:solidFill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ja-JP" sz="2000" u="none" cap="none" strike="noStrike">
                <a:solidFill>
                  <a:srgbClr val="FF0000"/>
                </a:solidFill>
                <a:latin typeface="MS PGothic"/>
                <a:ea typeface="MS PGothic"/>
                <a:cs typeface="MS PGothic"/>
                <a:sym typeface="MS PGothic"/>
              </a:rPr>
              <a:t>　　知識</a:t>
            </a:r>
            <a:r>
              <a:rPr b="0" i="0" lang="ja-JP" sz="2000" u="none" cap="none" strike="noStrike">
                <a:solidFill>
                  <a:srgbClr val="000000"/>
                </a:solidFill>
                <a:latin typeface="MS PGothic"/>
                <a:ea typeface="MS PGothic"/>
                <a:cs typeface="MS PGothic"/>
                <a:sym typeface="MS PGothic"/>
              </a:rPr>
              <a:t>もよく身につける</a:t>
            </a:r>
            <a:endParaRPr b="0" i="0" sz="2000" u="none" cap="none" strike="noStrike">
              <a:solidFill>
                <a:srgbClr val="000000"/>
              </a:solidFill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ja-JP" sz="2000" u="none" cap="none" strike="noStrike">
                <a:solidFill>
                  <a:srgbClr val="000000"/>
                </a:solidFill>
                <a:latin typeface="MS PGothic"/>
                <a:ea typeface="MS PGothic"/>
                <a:cs typeface="MS PGothic"/>
                <a:sym typeface="MS PGothic"/>
              </a:rPr>
              <a:t>●　よく</a:t>
            </a:r>
            <a:r>
              <a:rPr b="0" i="0" lang="ja-JP" sz="2000" u="none" cap="none" strike="noStrike">
                <a:solidFill>
                  <a:srgbClr val="FF0000"/>
                </a:solidFill>
                <a:latin typeface="MS PGothic"/>
                <a:ea typeface="MS PGothic"/>
                <a:cs typeface="MS PGothic"/>
                <a:sym typeface="MS PGothic"/>
              </a:rPr>
              <a:t>頑張</a:t>
            </a:r>
            <a:endParaRPr b="0" i="0" sz="2000" u="none" cap="none" strike="noStrike">
              <a:solidFill>
                <a:srgbClr val="FF0000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cxnSp>
        <p:nvCxnSpPr>
          <p:cNvPr id="885" name="Google Shape;885;p13"/>
          <p:cNvCxnSpPr/>
          <p:nvPr/>
        </p:nvCxnSpPr>
        <p:spPr>
          <a:xfrm>
            <a:off x="3259490" y="1973140"/>
            <a:ext cx="1764600" cy="0"/>
          </a:xfrm>
          <a:prstGeom prst="straightConnector1">
            <a:avLst/>
          </a:prstGeom>
          <a:noFill/>
          <a:ln cap="flat" cmpd="sng" w="38100">
            <a:solidFill>
              <a:srgbClr val="007BD3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86" name="Google Shape;886;p13"/>
          <p:cNvCxnSpPr/>
          <p:nvPr/>
        </p:nvCxnSpPr>
        <p:spPr>
          <a:xfrm>
            <a:off x="3259455" y="2843465"/>
            <a:ext cx="1764600" cy="0"/>
          </a:xfrm>
          <a:prstGeom prst="straightConnector1">
            <a:avLst/>
          </a:prstGeom>
          <a:noFill/>
          <a:ln cap="flat" cmpd="sng" w="38100">
            <a:solidFill>
              <a:srgbClr val="007BD3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87" name="Google Shape;887;p13"/>
          <p:cNvCxnSpPr/>
          <p:nvPr/>
        </p:nvCxnSpPr>
        <p:spPr>
          <a:xfrm>
            <a:off x="3259468" y="3764130"/>
            <a:ext cx="1764600" cy="0"/>
          </a:xfrm>
          <a:prstGeom prst="straightConnector1">
            <a:avLst/>
          </a:prstGeom>
          <a:noFill/>
          <a:ln cap="flat" cmpd="sng" w="38100">
            <a:solidFill>
              <a:srgbClr val="007BD3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88" name="Google Shape;888;p13"/>
          <p:cNvCxnSpPr/>
          <p:nvPr/>
        </p:nvCxnSpPr>
        <p:spPr>
          <a:xfrm>
            <a:off x="3331210" y="833120"/>
            <a:ext cx="1764665" cy="0"/>
          </a:xfrm>
          <a:prstGeom prst="straightConnector1">
            <a:avLst/>
          </a:prstGeom>
          <a:noFill/>
          <a:ln cap="flat" cmpd="sng" w="38100">
            <a:solidFill>
              <a:srgbClr val="007BD3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3" name="Google Shape;893;p14"/>
          <p:cNvGrpSpPr/>
          <p:nvPr/>
        </p:nvGrpSpPr>
        <p:grpSpPr>
          <a:xfrm rot="-552296">
            <a:off x="6354587" y="-743096"/>
            <a:ext cx="1693747" cy="857896"/>
            <a:chOff x="0" y="6078527"/>
            <a:chExt cx="2501774" cy="1267169"/>
          </a:xfrm>
        </p:grpSpPr>
        <p:sp>
          <p:nvSpPr>
            <p:cNvPr id="894" name="Google Shape;894;p14"/>
            <p:cNvSpPr/>
            <p:nvPr/>
          </p:nvSpPr>
          <p:spPr>
            <a:xfrm>
              <a:off x="0" y="6078527"/>
              <a:ext cx="2501774" cy="1267169"/>
            </a:xfrm>
            <a:custGeom>
              <a:rect b="b" l="l" r="r" t="t"/>
              <a:pathLst>
                <a:path extrusionOk="0" h="69112" w="136448">
                  <a:moveTo>
                    <a:pt x="124307" y="3227"/>
                  </a:moveTo>
                  <a:lnTo>
                    <a:pt x="124307" y="3227"/>
                  </a:lnTo>
                  <a:cubicBezTo>
                    <a:pt x="123991" y="3965"/>
                    <a:pt x="123443" y="4450"/>
                    <a:pt x="123022" y="4998"/>
                  </a:cubicBezTo>
                  <a:cubicBezTo>
                    <a:pt x="122242" y="6051"/>
                    <a:pt x="121420" y="7084"/>
                    <a:pt x="120619" y="8117"/>
                  </a:cubicBezTo>
                  <a:cubicBezTo>
                    <a:pt x="120577" y="8201"/>
                    <a:pt x="120556" y="8264"/>
                    <a:pt x="120535" y="8349"/>
                  </a:cubicBezTo>
                  <a:cubicBezTo>
                    <a:pt x="122347" y="9065"/>
                    <a:pt x="124139" y="9803"/>
                    <a:pt x="125951" y="10498"/>
                  </a:cubicBezTo>
                  <a:cubicBezTo>
                    <a:pt x="126457" y="10688"/>
                    <a:pt x="126394" y="10899"/>
                    <a:pt x="126141" y="11236"/>
                  </a:cubicBezTo>
                  <a:cubicBezTo>
                    <a:pt x="125108" y="12543"/>
                    <a:pt x="124076" y="13828"/>
                    <a:pt x="123043" y="15135"/>
                  </a:cubicBezTo>
                  <a:cubicBezTo>
                    <a:pt x="122853" y="15388"/>
                    <a:pt x="122685" y="15641"/>
                    <a:pt x="122495" y="15873"/>
                  </a:cubicBezTo>
                  <a:lnTo>
                    <a:pt x="128544" y="18339"/>
                  </a:lnTo>
                  <a:cubicBezTo>
                    <a:pt x="127701" y="19392"/>
                    <a:pt x="126858" y="20446"/>
                    <a:pt x="126078" y="21500"/>
                  </a:cubicBezTo>
                  <a:cubicBezTo>
                    <a:pt x="125572" y="22153"/>
                    <a:pt x="124940" y="22722"/>
                    <a:pt x="124645" y="23523"/>
                  </a:cubicBezTo>
                  <a:cubicBezTo>
                    <a:pt x="126457" y="24261"/>
                    <a:pt x="128270" y="24999"/>
                    <a:pt x="130103" y="25736"/>
                  </a:cubicBezTo>
                  <a:cubicBezTo>
                    <a:pt x="130504" y="25884"/>
                    <a:pt x="130567" y="26031"/>
                    <a:pt x="130272" y="26411"/>
                  </a:cubicBezTo>
                  <a:cubicBezTo>
                    <a:pt x="129029" y="27928"/>
                    <a:pt x="127827" y="29488"/>
                    <a:pt x="126605" y="31026"/>
                  </a:cubicBezTo>
                  <a:cubicBezTo>
                    <a:pt x="127827" y="31701"/>
                    <a:pt x="129155" y="32080"/>
                    <a:pt x="130420" y="32628"/>
                  </a:cubicBezTo>
                  <a:cubicBezTo>
                    <a:pt x="131052" y="32923"/>
                    <a:pt x="131747" y="33092"/>
                    <a:pt x="132485" y="33555"/>
                  </a:cubicBezTo>
                  <a:lnTo>
                    <a:pt x="11466" y="65970"/>
                  </a:lnTo>
                  <a:cubicBezTo>
                    <a:pt x="12414" y="64748"/>
                    <a:pt x="13278" y="63673"/>
                    <a:pt x="14100" y="62577"/>
                  </a:cubicBezTo>
                  <a:cubicBezTo>
                    <a:pt x="14543" y="61987"/>
                    <a:pt x="15112" y="61481"/>
                    <a:pt x="15428" y="60786"/>
                  </a:cubicBezTo>
                  <a:cubicBezTo>
                    <a:pt x="13721" y="60111"/>
                    <a:pt x="12014" y="59437"/>
                    <a:pt x="10307" y="58741"/>
                  </a:cubicBezTo>
                  <a:cubicBezTo>
                    <a:pt x="9400" y="58383"/>
                    <a:pt x="9400" y="58383"/>
                    <a:pt x="10012" y="57603"/>
                  </a:cubicBezTo>
                  <a:cubicBezTo>
                    <a:pt x="11108" y="56170"/>
                    <a:pt x="12225" y="54737"/>
                    <a:pt x="13342" y="53304"/>
                  </a:cubicBezTo>
                  <a:cubicBezTo>
                    <a:pt x="12899" y="52840"/>
                    <a:pt x="12267" y="52756"/>
                    <a:pt x="11698" y="52524"/>
                  </a:cubicBezTo>
                  <a:cubicBezTo>
                    <a:pt x="10454" y="51997"/>
                    <a:pt x="9211" y="51470"/>
                    <a:pt x="7925" y="51006"/>
                  </a:cubicBezTo>
                  <a:cubicBezTo>
                    <a:pt x="7440" y="50838"/>
                    <a:pt x="7419" y="50669"/>
                    <a:pt x="7714" y="50311"/>
                  </a:cubicBezTo>
                  <a:cubicBezTo>
                    <a:pt x="8789" y="48962"/>
                    <a:pt x="9864" y="47613"/>
                    <a:pt x="10939" y="46243"/>
                  </a:cubicBezTo>
                  <a:cubicBezTo>
                    <a:pt x="11087" y="46075"/>
                    <a:pt x="11213" y="45864"/>
                    <a:pt x="11339" y="45653"/>
                  </a:cubicBezTo>
                  <a:cubicBezTo>
                    <a:pt x="9674" y="44852"/>
                    <a:pt x="7925" y="44262"/>
                    <a:pt x="6239" y="43545"/>
                  </a:cubicBezTo>
                  <a:cubicBezTo>
                    <a:pt x="5312" y="43166"/>
                    <a:pt x="5333" y="43187"/>
                    <a:pt x="5944" y="42407"/>
                  </a:cubicBezTo>
                  <a:cubicBezTo>
                    <a:pt x="7103" y="40953"/>
                    <a:pt x="8305" y="39541"/>
                    <a:pt x="9358" y="38002"/>
                  </a:cubicBezTo>
                  <a:lnTo>
                    <a:pt x="3541" y="35705"/>
                  </a:lnTo>
                  <a:lnTo>
                    <a:pt x="3562" y="35558"/>
                  </a:lnTo>
                  <a:lnTo>
                    <a:pt x="7946" y="34377"/>
                  </a:lnTo>
                  <a:cubicBezTo>
                    <a:pt x="13995" y="32755"/>
                    <a:pt x="20044" y="31132"/>
                    <a:pt x="26114" y="29509"/>
                  </a:cubicBezTo>
                  <a:cubicBezTo>
                    <a:pt x="34460" y="27275"/>
                    <a:pt x="42806" y="25062"/>
                    <a:pt x="51152" y="22828"/>
                  </a:cubicBezTo>
                  <a:cubicBezTo>
                    <a:pt x="57180" y="21205"/>
                    <a:pt x="63229" y="19582"/>
                    <a:pt x="69278" y="17959"/>
                  </a:cubicBezTo>
                  <a:lnTo>
                    <a:pt x="93410" y="11510"/>
                  </a:lnTo>
                  <a:cubicBezTo>
                    <a:pt x="100133" y="9719"/>
                    <a:pt x="106856" y="7906"/>
                    <a:pt x="113559" y="6093"/>
                  </a:cubicBezTo>
                  <a:cubicBezTo>
                    <a:pt x="117036" y="5166"/>
                    <a:pt x="120493" y="4239"/>
                    <a:pt x="123949" y="3290"/>
                  </a:cubicBezTo>
                  <a:cubicBezTo>
                    <a:pt x="124034" y="3269"/>
                    <a:pt x="124118" y="3269"/>
                    <a:pt x="124307" y="3227"/>
                  </a:cubicBezTo>
                  <a:close/>
                  <a:moveTo>
                    <a:pt x="124677" y="1"/>
                  </a:moveTo>
                  <a:cubicBezTo>
                    <a:pt x="124482" y="1"/>
                    <a:pt x="124281" y="22"/>
                    <a:pt x="124076" y="66"/>
                  </a:cubicBezTo>
                  <a:cubicBezTo>
                    <a:pt x="120893" y="740"/>
                    <a:pt x="117795" y="1689"/>
                    <a:pt x="114676" y="2532"/>
                  </a:cubicBezTo>
                  <a:cubicBezTo>
                    <a:pt x="106941" y="4576"/>
                    <a:pt x="99206" y="6641"/>
                    <a:pt x="91471" y="8728"/>
                  </a:cubicBezTo>
                  <a:cubicBezTo>
                    <a:pt x="84453" y="10625"/>
                    <a:pt x="77413" y="12501"/>
                    <a:pt x="70374" y="14397"/>
                  </a:cubicBezTo>
                  <a:cubicBezTo>
                    <a:pt x="64620" y="15936"/>
                    <a:pt x="58866" y="17453"/>
                    <a:pt x="53133" y="18992"/>
                  </a:cubicBezTo>
                  <a:lnTo>
                    <a:pt x="29107" y="25420"/>
                  </a:lnTo>
                  <a:lnTo>
                    <a:pt x="8557" y="30921"/>
                  </a:lnTo>
                  <a:cubicBezTo>
                    <a:pt x="6597" y="31448"/>
                    <a:pt x="4616" y="31975"/>
                    <a:pt x="2656" y="32502"/>
                  </a:cubicBezTo>
                  <a:cubicBezTo>
                    <a:pt x="1223" y="32881"/>
                    <a:pt x="275" y="33893"/>
                    <a:pt x="148" y="35284"/>
                  </a:cubicBezTo>
                  <a:cubicBezTo>
                    <a:pt x="1" y="36675"/>
                    <a:pt x="738" y="37918"/>
                    <a:pt x="2108" y="38529"/>
                  </a:cubicBezTo>
                  <a:cubicBezTo>
                    <a:pt x="2677" y="38782"/>
                    <a:pt x="3246" y="38993"/>
                    <a:pt x="3815" y="39204"/>
                  </a:cubicBezTo>
                  <a:cubicBezTo>
                    <a:pt x="4216" y="39351"/>
                    <a:pt x="4237" y="39499"/>
                    <a:pt x="3963" y="39794"/>
                  </a:cubicBezTo>
                  <a:cubicBezTo>
                    <a:pt x="3562" y="40237"/>
                    <a:pt x="3183" y="40700"/>
                    <a:pt x="2867" y="41185"/>
                  </a:cubicBezTo>
                  <a:cubicBezTo>
                    <a:pt x="1855" y="42660"/>
                    <a:pt x="1855" y="44241"/>
                    <a:pt x="3267" y="45548"/>
                  </a:cubicBezTo>
                  <a:cubicBezTo>
                    <a:pt x="3984" y="46201"/>
                    <a:pt x="4911" y="46433"/>
                    <a:pt x="5775" y="46791"/>
                  </a:cubicBezTo>
                  <a:cubicBezTo>
                    <a:pt x="6218" y="46960"/>
                    <a:pt x="6218" y="47086"/>
                    <a:pt x="5944" y="47423"/>
                  </a:cubicBezTo>
                  <a:cubicBezTo>
                    <a:pt x="5501" y="47950"/>
                    <a:pt x="5101" y="48477"/>
                    <a:pt x="4722" y="49046"/>
                  </a:cubicBezTo>
                  <a:cubicBezTo>
                    <a:pt x="3900" y="50290"/>
                    <a:pt x="4068" y="51934"/>
                    <a:pt x="5143" y="52966"/>
                  </a:cubicBezTo>
                  <a:cubicBezTo>
                    <a:pt x="5902" y="53746"/>
                    <a:pt x="6935" y="53999"/>
                    <a:pt x="7904" y="54400"/>
                  </a:cubicBezTo>
                  <a:cubicBezTo>
                    <a:pt x="8220" y="54526"/>
                    <a:pt x="8368" y="54610"/>
                    <a:pt x="8073" y="54926"/>
                  </a:cubicBezTo>
                  <a:cubicBezTo>
                    <a:pt x="7714" y="55306"/>
                    <a:pt x="7440" y="55748"/>
                    <a:pt x="7082" y="56149"/>
                  </a:cubicBezTo>
                  <a:cubicBezTo>
                    <a:pt x="6007" y="57350"/>
                    <a:pt x="5944" y="59163"/>
                    <a:pt x="6956" y="60427"/>
                  </a:cubicBezTo>
                  <a:cubicBezTo>
                    <a:pt x="7525" y="61123"/>
                    <a:pt x="8347" y="61397"/>
                    <a:pt x="9148" y="61713"/>
                  </a:cubicBezTo>
                  <a:cubicBezTo>
                    <a:pt x="10328" y="62156"/>
                    <a:pt x="10328" y="62156"/>
                    <a:pt x="9590" y="63146"/>
                  </a:cubicBezTo>
                  <a:cubicBezTo>
                    <a:pt x="8979" y="63989"/>
                    <a:pt x="8157" y="64727"/>
                    <a:pt x="8305" y="65886"/>
                  </a:cubicBezTo>
                  <a:cubicBezTo>
                    <a:pt x="8177" y="67642"/>
                    <a:pt x="9651" y="69112"/>
                    <a:pt x="11449" y="69112"/>
                  </a:cubicBezTo>
                  <a:cubicBezTo>
                    <a:pt x="11722" y="69112"/>
                    <a:pt x="12004" y="69078"/>
                    <a:pt x="12288" y="69005"/>
                  </a:cubicBezTo>
                  <a:cubicBezTo>
                    <a:pt x="16377" y="67930"/>
                    <a:pt x="20465" y="66813"/>
                    <a:pt x="24575" y="65717"/>
                  </a:cubicBezTo>
                  <a:cubicBezTo>
                    <a:pt x="32310" y="63652"/>
                    <a:pt x="40045" y="61586"/>
                    <a:pt x="47780" y="59500"/>
                  </a:cubicBezTo>
                  <a:cubicBezTo>
                    <a:pt x="54820" y="57624"/>
                    <a:pt x="61859" y="55706"/>
                    <a:pt x="68898" y="53809"/>
                  </a:cubicBezTo>
                  <a:cubicBezTo>
                    <a:pt x="74294" y="52355"/>
                    <a:pt x="79668" y="50901"/>
                    <a:pt x="85064" y="49468"/>
                  </a:cubicBezTo>
                  <a:cubicBezTo>
                    <a:pt x="92757" y="47423"/>
                    <a:pt x="100449" y="45358"/>
                    <a:pt x="108142" y="43314"/>
                  </a:cubicBezTo>
                  <a:cubicBezTo>
                    <a:pt x="115013" y="41480"/>
                    <a:pt x="121905" y="39667"/>
                    <a:pt x="128755" y="37792"/>
                  </a:cubicBezTo>
                  <a:cubicBezTo>
                    <a:pt x="130462" y="37328"/>
                    <a:pt x="132190" y="36991"/>
                    <a:pt x="133855" y="36359"/>
                  </a:cubicBezTo>
                  <a:cubicBezTo>
                    <a:pt x="135899" y="35600"/>
                    <a:pt x="136447" y="32944"/>
                    <a:pt x="134972" y="31364"/>
                  </a:cubicBezTo>
                  <a:cubicBezTo>
                    <a:pt x="134213" y="30542"/>
                    <a:pt x="133223" y="30310"/>
                    <a:pt x="132274" y="29930"/>
                  </a:cubicBezTo>
                  <a:cubicBezTo>
                    <a:pt x="131768" y="29741"/>
                    <a:pt x="131726" y="29530"/>
                    <a:pt x="132085" y="29129"/>
                  </a:cubicBezTo>
                  <a:cubicBezTo>
                    <a:pt x="132464" y="28708"/>
                    <a:pt x="132822" y="28223"/>
                    <a:pt x="133202" y="27760"/>
                  </a:cubicBezTo>
                  <a:cubicBezTo>
                    <a:pt x="133981" y="26811"/>
                    <a:pt x="133876" y="24556"/>
                    <a:pt x="132928" y="23755"/>
                  </a:cubicBezTo>
                  <a:cubicBezTo>
                    <a:pt x="132042" y="23017"/>
                    <a:pt x="131031" y="22680"/>
                    <a:pt x="130040" y="22238"/>
                  </a:cubicBezTo>
                  <a:cubicBezTo>
                    <a:pt x="129724" y="22111"/>
                    <a:pt x="129577" y="22048"/>
                    <a:pt x="129872" y="21711"/>
                  </a:cubicBezTo>
                  <a:cubicBezTo>
                    <a:pt x="130272" y="21289"/>
                    <a:pt x="130630" y="20804"/>
                    <a:pt x="130989" y="20341"/>
                  </a:cubicBezTo>
                  <a:cubicBezTo>
                    <a:pt x="132295" y="18676"/>
                    <a:pt x="131895" y="16610"/>
                    <a:pt x="130061" y="15514"/>
                  </a:cubicBezTo>
                  <a:cubicBezTo>
                    <a:pt x="129450" y="15198"/>
                    <a:pt x="128797" y="14924"/>
                    <a:pt x="128143" y="14692"/>
                  </a:cubicBezTo>
                  <a:cubicBezTo>
                    <a:pt x="127764" y="14545"/>
                    <a:pt x="127574" y="14418"/>
                    <a:pt x="127954" y="14018"/>
                  </a:cubicBezTo>
                  <a:cubicBezTo>
                    <a:pt x="128333" y="13597"/>
                    <a:pt x="128691" y="13175"/>
                    <a:pt x="129007" y="12711"/>
                  </a:cubicBezTo>
                  <a:cubicBezTo>
                    <a:pt x="130251" y="11025"/>
                    <a:pt x="129829" y="9002"/>
                    <a:pt x="128017" y="7948"/>
                  </a:cubicBezTo>
                  <a:cubicBezTo>
                    <a:pt x="127406" y="7611"/>
                    <a:pt x="126752" y="7337"/>
                    <a:pt x="126099" y="7105"/>
                  </a:cubicBezTo>
                  <a:cubicBezTo>
                    <a:pt x="125762" y="6979"/>
                    <a:pt x="125551" y="6810"/>
                    <a:pt x="125909" y="6452"/>
                  </a:cubicBezTo>
                  <a:cubicBezTo>
                    <a:pt x="126162" y="6199"/>
                    <a:pt x="126394" y="5946"/>
                    <a:pt x="126584" y="5651"/>
                  </a:cubicBezTo>
                  <a:cubicBezTo>
                    <a:pt x="127216" y="4850"/>
                    <a:pt x="127722" y="4007"/>
                    <a:pt x="127659" y="2911"/>
                  </a:cubicBezTo>
                  <a:cubicBezTo>
                    <a:pt x="127564" y="1515"/>
                    <a:pt x="126339" y="1"/>
                    <a:pt x="124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rotWithShape="0" algn="bl" dir="1800000" dist="66675">
                <a:schemeClr val="dk1">
                  <a:alpha val="8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14"/>
            <p:cNvSpPr/>
            <p:nvPr/>
          </p:nvSpPr>
          <p:spPr>
            <a:xfrm>
              <a:off x="129158" y="6370241"/>
              <a:ext cx="2231644" cy="690152"/>
            </a:xfrm>
            <a:custGeom>
              <a:rect b="b" l="l" r="r" t="t"/>
              <a:pathLst>
                <a:path extrusionOk="0" h="37432" w="121104">
                  <a:moveTo>
                    <a:pt x="115076" y="1"/>
                  </a:moveTo>
                  <a:cubicBezTo>
                    <a:pt x="112968" y="570"/>
                    <a:pt x="110861" y="1097"/>
                    <a:pt x="108732" y="1645"/>
                  </a:cubicBezTo>
                  <a:cubicBezTo>
                    <a:pt x="100407" y="3879"/>
                    <a:pt x="92061" y="6092"/>
                    <a:pt x="83715" y="8326"/>
                  </a:cubicBezTo>
                  <a:cubicBezTo>
                    <a:pt x="76991" y="10117"/>
                    <a:pt x="70289" y="11909"/>
                    <a:pt x="63566" y="13721"/>
                  </a:cubicBezTo>
                  <a:lnTo>
                    <a:pt x="41457" y="19644"/>
                  </a:lnTo>
                  <a:lnTo>
                    <a:pt x="17325" y="26114"/>
                  </a:lnTo>
                  <a:cubicBezTo>
                    <a:pt x="13089" y="27231"/>
                    <a:pt x="8873" y="28369"/>
                    <a:pt x="4658" y="29507"/>
                  </a:cubicBezTo>
                  <a:cubicBezTo>
                    <a:pt x="4405" y="29570"/>
                    <a:pt x="4152" y="29676"/>
                    <a:pt x="3920" y="29781"/>
                  </a:cubicBezTo>
                  <a:cubicBezTo>
                    <a:pt x="3773" y="29971"/>
                    <a:pt x="3668" y="30181"/>
                    <a:pt x="3520" y="30371"/>
                  </a:cubicBezTo>
                  <a:cubicBezTo>
                    <a:pt x="2445" y="31720"/>
                    <a:pt x="1370" y="33069"/>
                    <a:pt x="274" y="34418"/>
                  </a:cubicBezTo>
                  <a:cubicBezTo>
                    <a:pt x="0" y="34776"/>
                    <a:pt x="21" y="34945"/>
                    <a:pt x="506" y="35134"/>
                  </a:cubicBezTo>
                  <a:cubicBezTo>
                    <a:pt x="1771" y="35577"/>
                    <a:pt x="3035" y="36104"/>
                    <a:pt x="4279" y="36631"/>
                  </a:cubicBezTo>
                  <a:cubicBezTo>
                    <a:pt x="4827" y="36884"/>
                    <a:pt x="5459" y="36968"/>
                    <a:pt x="5902" y="37432"/>
                  </a:cubicBezTo>
                  <a:cubicBezTo>
                    <a:pt x="8136" y="36799"/>
                    <a:pt x="10370" y="36188"/>
                    <a:pt x="12625" y="35577"/>
                  </a:cubicBezTo>
                  <a:cubicBezTo>
                    <a:pt x="18948" y="33870"/>
                    <a:pt x="25292" y="32184"/>
                    <a:pt x="31615" y="30477"/>
                  </a:cubicBezTo>
                  <a:cubicBezTo>
                    <a:pt x="35724" y="29381"/>
                    <a:pt x="39834" y="28306"/>
                    <a:pt x="43923" y="27210"/>
                  </a:cubicBezTo>
                  <a:cubicBezTo>
                    <a:pt x="49824" y="25629"/>
                    <a:pt x="55705" y="24048"/>
                    <a:pt x="61606" y="22468"/>
                  </a:cubicBezTo>
                  <a:cubicBezTo>
                    <a:pt x="69952" y="20234"/>
                    <a:pt x="78298" y="18000"/>
                    <a:pt x="86644" y="15787"/>
                  </a:cubicBezTo>
                  <a:cubicBezTo>
                    <a:pt x="94021" y="13805"/>
                    <a:pt x="101398" y="11824"/>
                    <a:pt x="108774" y="9843"/>
                  </a:cubicBezTo>
                  <a:cubicBezTo>
                    <a:pt x="111409" y="9148"/>
                    <a:pt x="114043" y="8410"/>
                    <a:pt x="116678" y="7693"/>
                  </a:cubicBezTo>
                  <a:cubicBezTo>
                    <a:pt x="116846" y="7672"/>
                    <a:pt x="117015" y="7651"/>
                    <a:pt x="117205" y="7630"/>
                  </a:cubicBezTo>
                  <a:cubicBezTo>
                    <a:pt x="117500" y="6829"/>
                    <a:pt x="118132" y="6281"/>
                    <a:pt x="118638" y="5628"/>
                  </a:cubicBezTo>
                  <a:cubicBezTo>
                    <a:pt x="119439" y="4574"/>
                    <a:pt x="120261" y="3520"/>
                    <a:pt x="121104" y="2467"/>
                  </a:cubicBezTo>
                  <a:lnTo>
                    <a:pt x="1150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14"/>
            <p:cNvSpPr/>
            <p:nvPr/>
          </p:nvSpPr>
          <p:spPr>
            <a:xfrm>
              <a:off x="165662" y="6510918"/>
              <a:ext cx="2232436" cy="687424"/>
            </a:xfrm>
            <a:custGeom>
              <a:rect b="b" l="l" r="r" t="t"/>
              <a:pathLst>
                <a:path extrusionOk="0" h="37284" w="121147">
                  <a:moveTo>
                    <a:pt x="115224" y="0"/>
                  </a:moveTo>
                  <a:cubicBezTo>
                    <a:pt x="115034" y="0"/>
                    <a:pt x="114865" y="42"/>
                    <a:pt x="114697" y="63"/>
                  </a:cubicBezTo>
                  <a:cubicBezTo>
                    <a:pt x="112062" y="780"/>
                    <a:pt x="109428" y="1518"/>
                    <a:pt x="106793" y="2213"/>
                  </a:cubicBezTo>
                  <a:cubicBezTo>
                    <a:pt x="99417" y="4194"/>
                    <a:pt x="92040" y="6175"/>
                    <a:pt x="84663" y="8136"/>
                  </a:cubicBezTo>
                  <a:cubicBezTo>
                    <a:pt x="76317" y="10370"/>
                    <a:pt x="67971" y="12604"/>
                    <a:pt x="59625" y="14838"/>
                  </a:cubicBezTo>
                  <a:cubicBezTo>
                    <a:pt x="53745" y="16397"/>
                    <a:pt x="47843" y="17978"/>
                    <a:pt x="41942" y="19580"/>
                  </a:cubicBezTo>
                  <a:cubicBezTo>
                    <a:pt x="37853" y="20676"/>
                    <a:pt x="33743" y="21751"/>
                    <a:pt x="29655" y="22847"/>
                  </a:cubicBezTo>
                  <a:cubicBezTo>
                    <a:pt x="23311" y="24533"/>
                    <a:pt x="16967" y="26240"/>
                    <a:pt x="10644" y="27947"/>
                  </a:cubicBezTo>
                  <a:cubicBezTo>
                    <a:pt x="8410" y="28558"/>
                    <a:pt x="6176" y="29190"/>
                    <a:pt x="3942" y="29802"/>
                  </a:cubicBezTo>
                  <a:cubicBezTo>
                    <a:pt x="2825" y="31235"/>
                    <a:pt x="1708" y="32668"/>
                    <a:pt x="612" y="34080"/>
                  </a:cubicBezTo>
                  <a:cubicBezTo>
                    <a:pt x="0" y="34881"/>
                    <a:pt x="0" y="34881"/>
                    <a:pt x="907" y="35239"/>
                  </a:cubicBezTo>
                  <a:cubicBezTo>
                    <a:pt x="2614" y="35914"/>
                    <a:pt x="4321" y="36609"/>
                    <a:pt x="6028" y="37284"/>
                  </a:cubicBezTo>
                  <a:cubicBezTo>
                    <a:pt x="8241" y="36693"/>
                    <a:pt x="10454" y="36124"/>
                    <a:pt x="12667" y="35513"/>
                  </a:cubicBezTo>
                  <a:cubicBezTo>
                    <a:pt x="16292" y="34565"/>
                    <a:pt x="19896" y="33595"/>
                    <a:pt x="23500" y="32626"/>
                  </a:cubicBezTo>
                  <a:cubicBezTo>
                    <a:pt x="29402" y="31045"/>
                    <a:pt x="35282" y="29464"/>
                    <a:pt x="41183" y="27884"/>
                  </a:cubicBezTo>
                  <a:cubicBezTo>
                    <a:pt x="50204" y="25481"/>
                    <a:pt x="59203" y="23057"/>
                    <a:pt x="68224" y="20655"/>
                  </a:cubicBezTo>
                  <a:cubicBezTo>
                    <a:pt x="74252" y="19032"/>
                    <a:pt x="80301" y="17409"/>
                    <a:pt x="86349" y="15786"/>
                  </a:cubicBezTo>
                  <a:cubicBezTo>
                    <a:pt x="94379" y="13636"/>
                    <a:pt x="102430" y="11487"/>
                    <a:pt x="110482" y="9337"/>
                  </a:cubicBezTo>
                  <a:cubicBezTo>
                    <a:pt x="112716" y="8726"/>
                    <a:pt x="114950" y="8114"/>
                    <a:pt x="117184" y="7524"/>
                  </a:cubicBezTo>
                  <a:cubicBezTo>
                    <a:pt x="118406" y="5965"/>
                    <a:pt x="119607" y="4405"/>
                    <a:pt x="120851" y="2888"/>
                  </a:cubicBezTo>
                  <a:cubicBezTo>
                    <a:pt x="121146" y="2508"/>
                    <a:pt x="121083" y="2382"/>
                    <a:pt x="120682" y="2213"/>
                  </a:cubicBezTo>
                  <a:cubicBezTo>
                    <a:pt x="118849" y="1476"/>
                    <a:pt x="117036" y="738"/>
                    <a:pt x="115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14"/>
            <p:cNvSpPr/>
            <p:nvPr/>
          </p:nvSpPr>
          <p:spPr>
            <a:xfrm>
              <a:off x="90315" y="6231518"/>
              <a:ext cx="2232823" cy="687829"/>
            </a:xfrm>
            <a:custGeom>
              <a:rect b="b" l="l" r="r" t="t"/>
              <a:pathLst>
                <a:path extrusionOk="0" h="37306" w="121168">
                  <a:moveTo>
                    <a:pt x="115224" y="1"/>
                  </a:moveTo>
                  <a:cubicBezTo>
                    <a:pt x="113917" y="338"/>
                    <a:pt x="112610" y="654"/>
                    <a:pt x="111283" y="1012"/>
                  </a:cubicBezTo>
                  <a:cubicBezTo>
                    <a:pt x="107636" y="1982"/>
                    <a:pt x="103990" y="2972"/>
                    <a:pt x="100323" y="3942"/>
                  </a:cubicBezTo>
                  <a:cubicBezTo>
                    <a:pt x="94000" y="5649"/>
                    <a:pt x="87656" y="7356"/>
                    <a:pt x="81312" y="9063"/>
                  </a:cubicBezTo>
                  <a:cubicBezTo>
                    <a:pt x="76633" y="10307"/>
                    <a:pt x="71934" y="11550"/>
                    <a:pt x="67255" y="12794"/>
                  </a:cubicBezTo>
                  <a:cubicBezTo>
                    <a:pt x="60784" y="14543"/>
                    <a:pt x="54314" y="16292"/>
                    <a:pt x="47865" y="18021"/>
                  </a:cubicBezTo>
                  <a:cubicBezTo>
                    <a:pt x="43122" y="19285"/>
                    <a:pt x="38401" y="20529"/>
                    <a:pt x="33659" y="21793"/>
                  </a:cubicBezTo>
                  <a:cubicBezTo>
                    <a:pt x="27252" y="23521"/>
                    <a:pt x="20845" y="25229"/>
                    <a:pt x="14459" y="26957"/>
                  </a:cubicBezTo>
                  <a:cubicBezTo>
                    <a:pt x="11171" y="27821"/>
                    <a:pt x="7904" y="28706"/>
                    <a:pt x="4616" y="29570"/>
                  </a:cubicBezTo>
                  <a:cubicBezTo>
                    <a:pt x="4427" y="29612"/>
                    <a:pt x="4237" y="29633"/>
                    <a:pt x="4047" y="29654"/>
                  </a:cubicBezTo>
                  <a:cubicBezTo>
                    <a:pt x="2994" y="31193"/>
                    <a:pt x="1771" y="32605"/>
                    <a:pt x="612" y="34059"/>
                  </a:cubicBezTo>
                  <a:cubicBezTo>
                    <a:pt x="22" y="34839"/>
                    <a:pt x="1" y="34818"/>
                    <a:pt x="907" y="35197"/>
                  </a:cubicBezTo>
                  <a:cubicBezTo>
                    <a:pt x="2614" y="35914"/>
                    <a:pt x="4363" y="36525"/>
                    <a:pt x="6028" y="37305"/>
                  </a:cubicBezTo>
                  <a:cubicBezTo>
                    <a:pt x="6260" y="37221"/>
                    <a:pt x="6492" y="37115"/>
                    <a:pt x="6766" y="37052"/>
                  </a:cubicBezTo>
                  <a:cubicBezTo>
                    <a:pt x="11002" y="35914"/>
                    <a:pt x="15218" y="34776"/>
                    <a:pt x="19433" y="33638"/>
                  </a:cubicBezTo>
                  <a:lnTo>
                    <a:pt x="43565" y="27189"/>
                  </a:lnTo>
                  <a:lnTo>
                    <a:pt x="65674" y="21245"/>
                  </a:lnTo>
                  <a:cubicBezTo>
                    <a:pt x="72397" y="19454"/>
                    <a:pt x="79099" y="17662"/>
                    <a:pt x="85823" y="15850"/>
                  </a:cubicBezTo>
                  <a:cubicBezTo>
                    <a:pt x="94169" y="13637"/>
                    <a:pt x="102494" y="11403"/>
                    <a:pt x="110840" y="9190"/>
                  </a:cubicBezTo>
                  <a:cubicBezTo>
                    <a:pt x="112969" y="8621"/>
                    <a:pt x="115076" y="8073"/>
                    <a:pt x="117184" y="7525"/>
                  </a:cubicBezTo>
                  <a:cubicBezTo>
                    <a:pt x="117374" y="7293"/>
                    <a:pt x="117563" y="7040"/>
                    <a:pt x="117732" y="6787"/>
                  </a:cubicBezTo>
                  <a:cubicBezTo>
                    <a:pt x="118765" y="5480"/>
                    <a:pt x="119797" y="4174"/>
                    <a:pt x="120830" y="2888"/>
                  </a:cubicBezTo>
                  <a:cubicBezTo>
                    <a:pt x="121104" y="2551"/>
                    <a:pt x="121167" y="2340"/>
                    <a:pt x="120662" y="2150"/>
                  </a:cubicBezTo>
                  <a:cubicBezTo>
                    <a:pt x="118849" y="1455"/>
                    <a:pt x="117036" y="717"/>
                    <a:pt x="115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14"/>
            <p:cNvSpPr/>
            <p:nvPr/>
          </p:nvSpPr>
          <p:spPr>
            <a:xfrm>
              <a:off x="203326" y="6649642"/>
              <a:ext cx="2230096" cy="644298"/>
            </a:xfrm>
            <a:custGeom>
              <a:rect b="b" l="l" r="r" t="t"/>
              <a:pathLst>
                <a:path extrusionOk="0" h="34945" w="121020">
                  <a:moveTo>
                    <a:pt x="115140" y="0"/>
                  </a:moveTo>
                  <a:cubicBezTo>
                    <a:pt x="112927" y="612"/>
                    <a:pt x="110672" y="1223"/>
                    <a:pt x="108438" y="1834"/>
                  </a:cubicBezTo>
                  <a:cubicBezTo>
                    <a:pt x="100386" y="3984"/>
                    <a:pt x="92356" y="6133"/>
                    <a:pt x="84305" y="8283"/>
                  </a:cubicBezTo>
                  <a:cubicBezTo>
                    <a:pt x="78257" y="9906"/>
                    <a:pt x="72229" y="11529"/>
                    <a:pt x="66180" y="13152"/>
                  </a:cubicBezTo>
                  <a:cubicBezTo>
                    <a:pt x="57159" y="15554"/>
                    <a:pt x="48139" y="17957"/>
                    <a:pt x="39139" y="20360"/>
                  </a:cubicBezTo>
                  <a:lnTo>
                    <a:pt x="21456" y="25102"/>
                  </a:lnTo>
                  <a:cubicBezTo>
                    <a:pt x="17852" y="26071"/>
                    <a:pt x="14227" y="27041"/>
                    <a:pt x="10623" y="28010"/>
                  </a:cubicBezTo>
                  <a:cubicBezTo>
                    <a:pt x="8410" y="28600"/>
                    <a:pt x="6197" y="29191"/>
                    <a:pt x="3963" y="29760"/>
                  </a:cubicBezTo>
                  <a:cubicBezTo>
                    <a:pt x="3668" y="30455"/>
                    <a:pt x="3099" y="30961"/>
                    <a:pt x="2635" y="31551"/>
                  </a:cubicBezTo>
                  <a:cubicBezTo>
                    <a:pt x="1813" y="32647"/>
                    <a:pt x="949" y="33722"/>
                    <a:pt x="1" y="34944"/>
                  </a:cubicBezTo>
                  <a:lnTo>
                    <a:pt x="121020" y="2529"/>
                  </a:lnTo>
                  <a:cubicBezTo>
                    <a:pt x="120303" y="2066"/>
                    <a:pt x="119587" y="1897"/>
                    <a:pt x="118954" y="1602"/>
                  </a:cubicBezTo>
                  <a:cubicBezTo>
                    <a:pt x="117690" y="1054"/>
                    <a:pt x="116362" y="675"/>
                    <a:pt x="115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14"/>
            <p:cNvSpPr/>
            <p:nvPr/>
          </p:nvSpPr>
          <p:spPr>
            <a:xfrm>
              <a:off x="57312" y="6136303"/>
              <a:ext cx="2225434" cy="641183"/>
            </a:xfrm>
            <a:custGeom>
              <a:rect b="b" l="l" r="r" t="t"/>
              <a:pathLst>
                <a:path extrusionOk="0" h="34776" w="120767">
                  <a:moveTo>
                    <a:pt x="120766" y="0"/>
                  </a:moveTo>
                  <a:cubicBezTo>
                    <a:pt x="120577" y="42"/>
                    <a:pt x="120492" y="42"/>
                    <a:pt x="120408" y="63"/>
                  </a:cubicBezTo>
                  <a:cubicBezTo>
                    <a:pt x="116952" y="1012"/>
                    <a:pt x="113495" y="1939"/>
                    <a:pt x="110039" y="2866"/>
                  </a:cubicBezTo>
                  <a:cubicBezTo>
                    <a:pt x="103315" y="4679"/>
                    <a:pt x="96592" y="6470"/>
                    <a:pt x="89869" y="8283"/>
                  </a:cubicBezTo>
                  <a:lnTo>
                    <a:pt x="65737" y="14732"/>
                  </a:lnTo>
                  <a:cubicBezTo>
                    <a:pt x="59688" y="16355"/>
                    <a:pt x="53639" y="17978"/>
                    <a:pt x="47611" y="19601"/>
                  </a:cubicBezTo>
                  <a:cubicBezTo>
                    <a:pt x="39265" y="21814"/>
                    <a:pt x="30919" y="24048"/>
                    <a:pt x="22573" y="26282"/>
                  </a:cubicBezTo>
                  <a:cubicBezTo>
                    <a:pt x="16524" y="27905"/>
                    <a:pt x="10454" y="29528"/>
                    <a:pt x="4405" y="31150"/>
                  </a:cubicBezTo>
                  <a:lnTo>
                    <a:pt x="21" y="32331"/>
                  </a:lnTo>
                  <a:lnTo>
                    <a:pt x="0" y="32478"/>
                  </a:lnTo>
                  <a:lnTo>
                    <a:pt x="5838" y="34775"/>
                  </a:lnTo>
                  <a:cubicBezTo>
                    <a:pt x="6028" y="34754"/>
                    <a:pt x="6218" y="34733"/>
                    <a:pt x="6407" y="34691"/>
                  </a:cubicBezTo>
                  <a:cubicBezTo>
                    <a:pt x="9695" y="33827"/>
                    <a:pt x="12962" y="32963"/>
                    <a:pt x="16229" y="32078"/>
                  </a:cubicBezTo>
                  <a:cubicBezTo>
                    <a:pt x="22636" y="30350"/>
                    <a:pt x="29043" y="28621"/>
                    <a:pt x="35450" y="26914"/>
                  </a:cubicBezTo>
                  <a:cubicBezTo>
                    <a:pt x="40171" y="25650"/>
                    <a:pt x="44913" y="24406"/>
                    <a:pt x="49656" y="23142"/>
                  </a:cubicBezTo>
                  <a:cubicBezTo>
                    <a:pt x="56105" y="21392"/>
                    <a:pt x="62575" y="19664"/>
                    <a:pt x="69046" y="17936"/>
                  </a:cubicBezTo>
                  <a:cubicBezTo>
                    <a:pt x="73725" y="16671"/>
                    <a:pt x="78424" y="15428"/>
                    <a:pt x="83103" y="14184"/>
                  </a:cubicBezTo>
                  <a:lnTo>
                    <a:pt x="102114" y="9084"/>
                  </a:lnTo>
                  <a:cubicBezTo>
                    <a:pt x="105781" y="8093"/>
                    <a:pt x="109427" y="7103"/>
                    <a:pt x="113074" y="6133"/>
                  </a:cubicBezTo>
                  <a:cubicBezTo>
                    <a:pt x="114380" y="5775"/>
                    <a:pt x="115708" y="5459"/>
                    <a:pt x="117015" y="5122"/>
                  </a:cubicBezTo>
                  <a:cubicBezTo>
                    <a:pt x="117015" y="5037"/>
                    <a:pt x="117036" y="4974"/>
                    <a:pt x="117078" y="4890"/>
                  </a:cubicBezTo>
                  <a:cubicBezTo>
                    <a:pt x="117879" y="3836"/>
                    <a:pt x="118701" y="2824"/>
                    <a:pt x="119481" y="1771"/>
                  </a:cubicBezTo>
                  <a:cubicBezTo>
                    <a:pt x="119923" y="1223"/>
                    <a:pt x="120450" y="738"/>
                    <a:pt x="120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0" name="Google Shape;900;p14"/>
          <p:cNvSpPr txBox="1"/>
          <p:nvPr/>
        </p:nvSpPr>
        <p:spPr>
          <a:xfrm flipH="1">
            <a:off x="-36830" y="1203960"/>
            <a:ext cx="9122410" cy="79438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</a:pPr>
            <a:r>
              <a:rPr b="0" i="0" lang="ja-JP" sz="7200" u="none" cap="none" strike="noStrike">
                <a:solidFill>
                  <a:srgbClr val="212529"/>
                </a:solidFill>
                <a:latin typeface="MS PGothic"/>
                <a:ea typeface="MS PGothic"/>
                <a:cs typeface="MS PGothic"/>
                <a:sym typeface="MS PGothic"/>
              </a:rPr>
              <a:t>　　　　以上です</a:t>
            </a:r>
            <a:endParaRPr b="0" i="0" sz="7200" u="none" cap="none" strike="noStrike">
              <a:solidFill>
                <a:srgbClr val="212529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901" name="Google Shape;901;p14"/>
          <p:cNvSpPr txBox="1"/>
          <p:nvPr/>
        </p:nvSpPr>
        <p:spPr>
          <a:xfrm flipH="1">
            <a:off x="1619325" y="2715900"/>
            <a:ext cx="6196800" cy="125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b="0" i="0" lang="ja-JP" sz="3600" u="none" cap="none" strike="noStrike">
                <a:solidFill>
                  <a:schemeClr val="dk1"/>
                </a:solidFill>
                <a:highlight>
                  <a:schemeClr val="dk2"/>
                </a:highlight>
                <a:latin typeface="MS PGothic"/>
                <a:ea typeface="MS PGothic"/>
                <a:cs typeface="MS PGothic"/>
                <a:sym typeface="MS PGothic"/>
              </a:rPr>
              <a:t>どうもありがとうございました。</a:t>
            </a:r>
            <a:endParaRPr b="0" i="0" sz="3600" u="none" cap="none" strike="noStrike">
              <a:solidFill>
                <a:schemeClr val="dk1"/>
              </a:solidFill>
              <a:highlight>
                <a:schemeClr val="dk2"/>
              </a:highlight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902" name="Google Shape;90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4780" y="884555"/>
            <a:ext cx="2023745" cy="2070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2"/>
          <p:cNvSpPr txBox="1"/>
          <p:nvPr>
            <p:ph type="title"/>
          </p:nvPr>
        </p:nvSpPr>
        <p:spPr>
          <a:xfrm>
            <a:off x="3458210" y="650875"/>
            <a:ext cx="2371090" cy="1226185"/>
          </a:xfrm>
          <a:prstGeom prst="rect">
            <a:avLst/>
          </a:prstGeom>
          <a:solidFill>
            <a:schemeClr val="lt1"/>
          </a:solidFill>
          <a:ln cap="flat" cmpd="sng" w="571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ja-JP" sz="7200">
                <a:solidFill>
                  <a:srgbClr val="232323"/>
                </a:solidFill>
                <a:latin typeface="MS PGothic"/>
                <a:ea typeface="MS PGothic"/>
                <a:cs typeface="MS PGothic"/>
                <a:sym typeface="MS PGothic"/>
              </a:rPr>
              <a:t>目次</a:t>
            </a:r>
            <a:endParaRPr sz="7200">
              <a:solidFill>
                <a:srgbClr val="232323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609" name="Google Shape;609;p2"/>
          <p:cNvSpPr txBox="1"/>
          <p:nvPr>
            <p:ph idx="2" type="title"/>
          </p:nvPr>
        </p:nvSpPr>
        <p:spPr>
          <a:xfrm>
            <a:off x="1351280" y="2231390"/>
            <a:ext cx="3053715" cy="97409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ja-JP" sz="4800">
                <a:solidFill>
                  <a:srgbClr val="232323"/>
                </a:solidFill>
                <a:latin typeface="MS PGothic"/>
                <a:ea typeface="MS PGothic"/>
                <a:cs typeface="MS PGothic"/>
                <a:sym typeface="MS PGothic"/>
              </a:rPr>
              <a:t>自己紹介</a:t>
            </a:r>
            <a:endParaRPr sz="4800">
              <a:solidFill>
                <a:srgbClr val="232323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610" name="Google Shape;610;p2"/>
          <p:cNvSpPr txBox="1"/>
          <p:nvPr/>
        </p:nvSpPr>
        <p:spPr>
          <a:xfrm>
            <a:off x="5455920" y="2209165"/>
            <a:ext cx="3053715" cy="97409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"/>
              <a:buNone/>
            </a:pPr>
            <a:r>
              <a:rPr b="0" i="0" lang="ja-JP" sz="4800" u="none" cap="none" strike="noStrike">
                <a:solidFill>
                  <a:srgbClr val="232323"/>
                </a:solidFill>
                <a:highlight>
                  <a:schemeClr val="dk2"/>
                </a:highlight>
                <a:latin typeface="MS PGothic"/>
                <a:ea typeface="MS PGothic"/>
                <a:cs typeface="MS PGothic"/>
                <a:sym typeface="MS PGothic"/>
              </a:rPr>
              <a:t>志望動機</a:t>
            </a:r>
            <a:endParaRPr b="0" i="0" sz="4800" u="none" cap="none" strike="noStrike">
              <a:solidFill>
                <a:srgbClr val="232323"/>
              </a:solidFill>
              <a:highlight>
                <a:schemeClr val="dk2"/>
              </a:highlight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611" name="Google Shape;611;p2"/>
          <p:cNvSpPr txBox="1"/>
          <p:nvPr/>
        </p:nvSpPr>
        <p:spPr>
          <a:xfrm>
            <a:off x="3421380" y="3449955"/>
            <a:ext cx="3678555" cy="97409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"/>
              <a:buNone/>
            </a:pPr>
            <a:r>
              <a:rPr b="0" i="0" lang="ja-JP" sz="4800" u="none" cap="none" strike="noStrike">
                <a:solidFill>
                  <a:srgbClr val="232323"/>
                </a:solidFill>
                <a:highlight>
                  <a:schemeClr val="dk2"/>
                </a:highlight>
                <a:latin typeface="MS PGothic"/>
                <a:ea typeface="MS PGothic"/>
                <a:cs typeface="MS PGothic"/>
                <a:sym typeface="MS PGothic"/>
              </a:rPr>
              <a:t>プロジェクト</a:t>
            </a:r>
            <a:endParaRPr b="0" i="0" sz="4800" u="none" cap="none" strike="noStrike">
              <a:solidFill>
                <a:srgbClr val="232323"/>
              </a:solidFill>
              <a:highlight>
                <a:schemeClr val="dk2"/>
              </a:highlight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612" name="Google Shape;61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5695" y="267335"/>
            <a:ext cx="2027555" cy="173990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2"/>
          <p:cNvSpPr txBox="1"/>
          <p:nvPr/>
        </p:nvSpPr>
        <p:spPr>
          <a:xfrm>
            <a:off x="725840" y="2240117"/>
            <a:ext cx="8397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</a:pPr>
            <a:r>
              <a:rPr b="1" i="0" lang="ja-JP" sz="4300" u="none" cap="none" strike="noStrik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01</a:t>
            </a:r>
            <a:endParaRPr b="1" i="0" sz="4300" u="none" cap="none" strike="noStrike">
              <a:solidFill>
                <a:schemeClr val="dk1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grpSp>
        <p:nvGrpSpPr>
          <p:cNvPr id="614" name="Google Shape;614;p2"/>
          <p:cNvGrpSpPr/>
          <p:nvPr/>
        </p:nvGrpSpPr>
        <p:grpSpPr>
          <a:xfrm>
            <a:off x="649638" y="2286432"/>
            <a:ext cx="900900" cy="824524"/>
            <a:chOff x="-164200" y="1462250"/>
            <a:chExt cx="1037425" cy="949475"/>
          </a:xfrm>
        </p:grpSpPr>
        <p:sp>
          <p:nvSpPr>
            <p:cNvPr id="615" name="Google Shape;615;p2"/>
            <p:cNvSpPr/>
            <p:nvPr/>
          </p:nvSpPr>
          <p:spPr>
            <a:xfrm>
              <a:off x="-75800" y="1462250"/>
              <a:ext cx="946050" cy="851550"/>
            </a:xfrm>
            <a:custGeom>
              <a:rect b="b" l="l" r="r" t="t"/>
              <a:pathLst>
                <a:path extrusionOk="0" h="34062" w="37842">
                  <a:moveTo>
                    <a:pt x="35826" y="993"/>
                  </a:moveTo>
                  <a:cubicBezTo>
                    <a:pt x="36076" y="1010"/>
                    <a:pt x="36318" y="1018"/>
                    <a:pt x="36555" y="1018"/>
                  </a:cubicBezTo>
                  <a:cubicBezTo>
                    <a:pt x="36658" y="1018"/>
                    <a:pt x="36759" y="1017"/>
                    <a:pt x="36860" y="1014"/>
                  </a:cubicBezTo>
                  <a:lnTo>
                    <a:pt x="36860" y="1014"/>
                  </a:lnTo>
                  <a:lnTo>
                    <a:pt x="36860" y="33083"/>
                  </a:lnTo>
                  <a:lnTo>
                    <a:pt x="1968" y="33083"/>
                  </a:lnTo>
                  <a:cubicBezTo>
                    <a:pt x="1735" y="33050"/>
                    <a:pt x="1493" y="33033"/>
                    <a:pt x="1251" y="33033"/>
                  </a:cubicBezTo>
                  <a:cubicBezTo>
                    <a:pt x="1145" y="33033"/>
                    <a:pt x="1039" y="33036"/>
                    <a:pt x="934" y="33043"/>
                  </a:cubicBezTo>
                  <a:lnTo>
                    <a:pt x="934" y="33043"/>
                  </a:lnTo>
                  <a:lnTo>
                    <a:pt x="934" y="993"/>
                  </a:lnTo>
                  <a:close/>
                  <a:moveTo>
                    <a:pt x="2019" y="0"/>
                  </a:moveTo>
                  <a:cubicBezTo>
                    <a:pt x="1520" y="0"/>
                    <a:pt x="1023" y="15"/>
                    <a:pt x="534" y="59"/>
                  </a:cubicBezTo>
                  <a:lnTo>
                    <a:pt x="467" y="59"/>
                  </a:lnTo>
                  <a:cubicBezTo>
                    <a:pt x="200" y="59"/>
                    <a:pt x="0" y="260"/>
                    <a:pt x="0" y="526"/>
                  </a:cubicBezTo>
                  <a:lnTo>
                    <a:pt x="0" y="33550"/>
                  </a:lnTo>
                  <a:cubicBezTo>
                    <a:pt x="0" y="33784"/>
                    <a:pt x="200" y="34017"/>
                    <a:pt x="467" y="34017"/>
                  </a:cubicBezTo>
                  <a:lnTo>
                    <a:pt x="32790" y="34017"/>
                  </a:lnTo>
                  <a:cubicBezTo>
                    <a:pt x="33769" y="34017"/>
                    <a:pt x="34777" y="34062"/>
                    <a:pt x="35775" y="34062"/>
                  </a:cubicBezTo>
                  <a:cubicBezTo>
                    <a:pt x="36274" y="34062"/>
                    <a:pt x="36771" y="34050"/>
                    <a:pt x="37260" y="34017"/>
                  </a:cubicBezTo>
                  <a:lnTo>
                    <a:pt x="37327" y="34017"/>
                  </a:lnTo>
                  <a:cubicBezTo>
                    <a:pt x="37686" y="34017"/>
                    <a:pt x="37841" y="33718"/>
                    <a:pt x="37794" y="33458"/>
                  </a:cubicBezTo>
                  <a:lnTo>
                    <a:pt x="37794" y="33458"/>
                  </a:lnTo>
                  <a:lnTo>
                    <a:pt x="37794" y="526"/>
                  </a:lnTo>
                  <a:cubicBezTo>
                    <a:pt x="37794" y="260"/>
                    <a:pt x="37594" y="59"/>
                    <a:pt x="37327" y="59"/>
                  </a:cubicBezTo>
                  <a:lnTo>
                    <a:pt x="5004" y="59"/>
                  </a:lnTo>
                  <a:cubicBezTo>
                    <a:pt x="4025" y="59"/>
                    <a:pt x="301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2"/>
            <p:cNvSpPr/>
            <p:nvPr/>
          </p:nvSpPr>
          <p:spPr>
            <a:xfrm>
              <a:off x="-164200" y="1462700"/>
              <a:ext cx="1037425" cy="949025"/>
            </a:xfrm>
            <a:custGeom>
              <a:rect b="b" l="l" r="r" t="t"/>
              <a:pathLst>
                <a:path extrusionOk="0" h="37961" w="41497">
                  <a:moveTo>
                    <a:pt x="3970" y="1"/>
                  </a:moveTo>
                  <a:cubicBezTo>
                    <a:pt x="3867" y="1"/>
                    <a:pt x="3761" y="42"/>
                    <a:pt x="3670" y="141"/>
                  </a:cubicBezTo>
                  <a:lnTo>
                    <a:pt x="3670" y="175"/>
                  </a:lnTo>
                  <a:lnTo>
                    <a:pt x="934" y="3310"/>
                  </a:lnTo>
                  <a:cubicBezTo>
                    <a:pt x="667" y="3611"/>
                    <a:pt x="67" y="4078"/>
                    <a:pt x="34" y="4545"/>
                  </a:cubicBezTo>
                  <a:cubicBezTo>
                    <a:pt x="0" y="4645"/>
                    <a:pt x="0" y="4778"/>
                    <a:pt x="34" y="4878"/>
                  </a:cubicBezTo>
                  <a:cubicBezTo>
                    <a:pt x="34" y="6946"/>
                    <a:pt x="67" y="9014"/>
                    <a:pt x="100" y="11083"/>
                  </a:cubicBezTo>
                  <a:lnTo>
                    <a:pt x="234" y="21757"/>
                  </a:lnTo>
                  <a:cubicBezTo>
                    <a:pt x="267" y="25193"/>
                    <a:pt x="334" y="28629"/>
                    <a:pt x="367" y="32064"/>
                  </a:cubicBezTo>
                  <a:lnTo>
                    <a:pt x="434" y="35667"/>
                  </a:lnTo>
                  <a:cubicBezTo>
                    <a:pt x="434" y="36234"/>
                    <a:pt x="401" y="36834"/>
                    <a:pt x="434" y="37401"/>
                  </a:cubicBezTo>
                  <a:lnTo>
                    <a:pt x="434" y="37468"/>
                  </a:lnTo>
                  <a:cubicBezTo>
                    <a:pt x="434" y="37735"/>
                    <a:pt x="667" y="37935"/>
                    <a:pt x="901" y="37935"/>
                  </a:cubicBezTo>
                  <a:lnTo>
                    <a:pt x="36993" y="37935"/>
                  </a:lnTo>
                  <a:cubicBezTo>
                    <a:pt x="37227" y="37952"/>
                    <a:pt x="37460" y="37960"/>
                    <a:pt x="37694" y="37960"/>
                  </a:cubicBezTo>
                  <a:cubicBezTo>
                    <a:pt x="37927" y="37960"/>
                    <a:pt x="38161" y="37952"/>
                    <a:pt x="38394" y="37935"/>
                  </a:cubicBezTo>
                  <a:cubicBezTo>
                    <a:pt x="38928" y="37902"/>
                    <a:pt x="39228" y="37068"/>
                    <a:pt x="39462" y="36701"/>
                  </a:cubicBezTo>
                  <a:lnTo>
                    <a:pt x="40963" y="34299"/>
                  </a:lnTo>
                  <a:lnTo>
                    <a:pt x="41263" y="33799"/>
                  </a:lnTo>
                  <a:cubicBezTo>
                    <a:pt x="41496" y="33426"/>
                    <a:pt x="41175" y="33085"/>
                    <a:pt x="40847" y="33085"/>
                  </a:cubicBezTo>
                  <a:cubicBezTo>
                    <a:pt x="40705" y="33085"/>
                    <a:pt x="40563" y="33148"/>
                    <a:pt x="40462" y="33299"/>
                  </a:cubicBezTo>
                  <a:lnTo>
                    <a:pt x="38172" y="37001"/>
                  </a:lnTo>
                  <a:lnTo>
                    <a:pt x="2469" y="37001"/>
                  </a:lnTo>
                  <a:cubicBezTo>
                    <a:pt x="2219" y="36968"/>
                    <a:pt x="1968" y="36951"/>
                    <a:pt x="1718" y="36951"/>
                  </a:cubicBezTo>
                  <a:cubicBezTo>
                    <a:pt x="1599" y="36951"/>
                    <a:pt x="1481" y="36955"/>
                    <a:pt x="1362" y="36962"/>
                  </a:cubicBezTo>
                  <a:lnTo>
                    <a:pt x="1362" y="36962"/>
                  </a:lnTo>
                  <a:lnTo>
                    <a:pt x="1234" y="26327"/>
                  </a:lnTo>
                  <a:cubicBezTo>
                    <a:pt x="1168" y="20423"/>
                    <a:pt x="1101" y="14485"/>
                    <a:pt x="1001" y="8581"/>
                  </a:cubicBezTo>
                  <a:cubicBezTo>
                    <a:pt x="1001" y="7306"/>
                    <a:pt x="971" y="6001"/>
                    <a:pt x="968" y="4723"/>
                  </a:cubicBezTo>
                  <a:lnTo>
                    <a:pt x="968" y="4723"/>
                  </a:lnTo>
                  <a:lnTo>
                    <a:pt x="4337" y="809"/>
                  </a:lnTo>
                  <a:cubicBezTo>
                    <a:pt x="4645" y="474"/>
                    <a:pt x="4319" y="1"/>
                    <a:pt x="3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2"/>
            <p:cNvSpPr/>
            <p:nvPr/>
          </p:nvSpPr>
          <p:spPr>
            <a:xfrm>
              <a:off x="-159200" y="1543150"/>
              <a:ext cx="108425" cy="122000"/>
            </a:xfrm>
            <a:custGeom>
              <a:rect b="b" l="l" r="r" t="t"/>
              <a:pathLst>
                <a:path extrusionOk="0" h="4880" w="4337">
                  <a:moveTo>
                    <a:pt x="3816" y="1"/>
                  </a:moveTo>
                  <a:cubicBezTo>
                    <a:pt x="3695" y="1"/>
                    <a:pt x="3570" y="42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62"/>
                    <a:pt x="167" y="4729"/>
                  </a:cubicBezTo>
                  <a:cubicBezTo>
                    <a:pt x="267" y="4829"/>
                    <a:pt x="384" y="4879"/>
                    <a:pt x="501" y="4879"/>
                  </a:cubicBezTo>
                  <a:cubicBezTo>
                    <a:pt x="618" y="4879"/>
                    <a:pt x="734" y="4829"/>
                    <a:pt x="834" y="4729"/>
                  </a:cubicBezTo>
                  <a:lnTo>
                    <a:pt x="3736" y="1293"/>
                  </a:lnTo>
                  <a:lnTo>
                    <a:pt x="4137" y="793"/>
                  </a:lnTo>
                  <a:cubicBezTo>
                    <a:pt x="4337" y="626"/>
                    <a:pt x="4337" y="326"/>
                    <a:pt x="4137" y="126"/>
                  </a:cubicBezTo>
                  <a:cubicBezTo>
                    <a:pt x="4053" y="42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-163400" y="1609475"/>
              <a:ext cx="116000" cy="122150"/>
            </a:xfrm>
            <a:custGeom>
              <a:rect b="b" l="l" r="r" t="t"/>
              <a:pathLst>
                <a:path extrusionOk="0" h="4886" w="4640">
                  <a:moveTo>
                    <a:pt x="3969" y="1"/>
                  </a:moveTo>
                  <a:cubicBezTo>
                    <a:pt x="3860" y="1"/>
                    <a:pt x="3744" y="42"/>
                    <a:pt x="3638" y="141"/>
                  </a:cubicBezTo>
                  <a:lnTo>
                    <a:pt x="769" y="3610"/>
                  </a:lnTo>
                  <a:lnTo>
                    <a:pt x="335" y="4077"/>
                  </a:lnTo>
                  <a:cubicBezTo>
                    <a:pt x="1" y="4412"/>
                    <a:pt x="321" y="4885"/>
                    <a:pt x="684" y="4885"/>
                  </a:cubicBezTo>
                  <a:cubicBezTo>
                    <a:pt x="792" y="4885"/>
                    <a:pt x="903" y="4844"/>
                    <a:pt x="1002" y="4745"/>
                  </a:cubicBezTo>
                  <a:cubicBezTo>
                    <a:pt x="1970" y="3610"/>
                    <a:pt x="2937" y="2443"/>
                    <a:pt x="3904" y="1309"/>
                  </a:cubicBezTo>
                  <a:lnTo>
                    <a:pt x="4305" y="808"/>
                  </a:lnTo>
                  <a:cubicBezTo>
                    <a:pt x="4639" y="474"/>
                    <a:pt x="4339" y="1"/>
                    <a:pt x="3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-159200" y="1676575"/>
              <a:ext cx="108425" cy="121375"/>
            </a:xfrm>
            <a:custGeom>
              <a:rect b="b" l="l" r="r" t="t"/>
              <a:pathLst>
                <a:path extrusionOk="0" h="4855" w="4337">
                  <a:moveTo>
                    <a:pt x="3816" y="1"/>
                  </a:moveTo>
                  <a:cubicBezTo>
                    <a:pt x="3695" y="1"/>
                    <a:pt x="3570" y="43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3"/>
                    <a:pt x="384" y="4854"/>
                    <a:pt x="501" y="4854"/>
                  </a:cubicBezTo>
                  <a:cubicBezTo>
                    <a:pt x="618" y="4854"/>
                    <a:pt x="734" y="4813"/>
                    <a:pt x="834" y="4729"/>
                  </a:cubicBezTo>
                  <a:cubicBezTo>
                    <a:pt x="1802" y="3595"/>
                    <a:pt x="2769" y="2428"/>
                    <a:pt x="3736" y="1293"/>
                  </a:cubicBezTo>
                  <a:lnTo>
                    <a:pt x="4137" y="793"/>
                  </a:lnTo>
                  <a:cubicBezTo>
                    <a:pt x="4337" y="593"/>
                    <a:pt x="4337" y="326"/>
                    <a:pt x="4137" y="126"/>
                  </a:cubicBezTo>
                  <a:cubicBezTo>
                    <a:pt x="4053" y="43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-159200" y="1743300"/>
              <a:ext cx="108425" cy="121350"/>
            </a:xfrm>
            <a:custGeom>
              <a:rect b="b" l="l" r="r" t="t"/>
              <a:pathLst>
                <a:path extrusionOk="0" h="4854" w="4337">
                  <a:moveTo>
                    <a:pt x="3816" y="0"/>
                  </a:moveTo>
                  <a:cubicBezTo>
                    <a:pt x="3695" y="0"/>
                    <a:pt x="3570" y="42"/>
                    <a:pt x="3470" y="125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2"/>
                    <a:pt x="384" y="4854"/>
                    <a:pt x="501" y="4854"/>
                  </a:cubicBezTo>
                  <a:cubicBezTo>
                    <a:pt x="618" y="4854"/>
                    <a:pt x="734" y="4812"/>
                    <a:pt x="834" y="4729"/>
                  </a:cubicBezTo>
                  <a:cubicBezTo>
                    <a:pt x="1802" y="3595"/>
                    <a:pt x="2769" y="2427"/>
                    <a:pt x="3736" y="1293"/>
                  </a:cubicBezTo>
                  <a:lnTo>
                    <a:pt x="4137" y="793"/>
                  </a:lnTo>
                  <a:cubicBezTo>
                    <a:pt x="4337" y="626"/>
                    <a:pt x="4337" y="326"/>
                    <a:pt x="4137" y="125"/>
                  </a:cubicBezTo>
                  <a:cubicBezTo>
                    <a:pt x="4053" y="42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2"/>
            <p:cNvSpPr/>
            <p:nvPr/>
          </p:nvSpPr>
          <p:spPr>
            <a:xfrm>
              <a:off x="-159200" y="1809375"/>
              <a:ext cx="108425" cy="122000"/>
            </a:xfrm>
            <a:custGeom>
              <a:rect b="b" l="l" r="r" t="t"/>
              <a:pathLst>
                <a:path extrusionOk="0" h="4880" w="4337">
                  <a:moveTo>
                    <a:pt x="3816" y="1"/>
                  </a:moveTo>
                  <a:cubicBezTo>
                    <a:pt x="3695" y="1"/>
                    <a:pt x="3570" y="51"/>
                    <a:pt x="3470" y="151"/>
                  </a:cubicBezTo>
                  <a:lnTo>
                    <a:pt x="601" y="3587"/>
                  </a:lnTo>
                  <a:lnTo>
                    <a:pt x="167" y="4087"/>
                  </a:lnTo>
                  <a:cubicBezTo>
                    <a:pt x="0" y="4254"/>
                    <a:pt x="0" y="4554"/>
                    <a:pt x="167" y="4754"/>
                  </a:cubicBezTo>
                  <a:cubicBezTo>
                    <a:pt x="267" y="4838"/>
                    <a:pt x="384" y="4879"/>
                    <a:pt x="501" y="4879"/>
                  </a:cubicBezTo>
                  <a:cubicBezTo>
                    <a:pt x="618" y="4879"/>
                    <a:pt x="734" y="4838"/>
                    <a:pt x="834" y="4754"/>
                  </a:cubicBezTo>
                  <a:cubicBezTo>
                    <a:pt x="1802" y="3587"/>
                    <a:pt x="2769" y="2453"/>
                    <a:pt x="3736" y="1285"/>
                  </a:cubicBezTo>
                  <a:lnTo>
                    <a:pt x="4137" y="818"/>
                  </a:lnTo>
                  <a:cubicBezTo>
                    <a:pt x="4337" y="618"/>
                    <a:pt x="4337" y="318"/>
                    <a:pt x="4137" y="151"/>
                  </a:cubicBezTo>
                  <a:cubicBezTo>
                    <a:pt x="4053" y="51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2"/>
            <p:cNvSpPr/>
            <p:nvPr/>
          </p:nvSpPr>
          <p:spPr>
            <a:xfrm>
              <a:off x="-160025" y="1876100"/>
              <a:ext cx="109250" cy="121775"/>
            </a:xfrm>
            <a:custGeom>
              <a:rect b="b" l="l" r="r" t="t"/>
              <a:pathLst>
                <a:path extrusionOk="0" h="4871" w="4370">
                  <a:moveTo>
                    <a:pt x="3849" y="1"/>
                  </a:moveTo>
                  <a:cubicBezTo>
                    <a:pt x="3728" y="1"/>
                    <a:pt x="3603" y="51"/>
                    <a:pt x="3503" y="151"/>
                  </a:cubicBezTo>
                  <a:lnTo>
                    <a:pt x="600" y="3586"/>
                  </a:lnTo>
                  <a:lnTo>
                    <a:pt x="200" y="4087"/>
                  </a:lnTo>
                  <a:cubicBezTo>
                    <a:pt x="0" y="4254"/>
                    <a:pt x="0" y="4554"/>
                    <a:pt x="200" y="4721"/>
                  </a:cubicBezTo>
                  <a:cubicBezTo>
                    <a:pt x="284" y="4821"/>
                    <a:pt x="400" y="4871"/>
                    <a:pt x="521" y="4871"/>
                  </a:cubicBezTo>
                  <a:cubicBezTo>
                    <a:pt x="642" y="4871"/>
                    <a:pt x="767" y="4821"/>
                    <a:pt x="867" y="4721"/>
                  </a:cubicBezTo>
                  <a:lnTo>
                    <a:pt x="867" y="4754"/>
                  </a:lnTo>
                  <a:lnTo>
                    <a:pt x="3769" y="1285"/>
                  </a:lnTo>
                  <a:lnTo>
                    <a:pt x="4170" y="818"/>
                  </a:lnTo>
                  <a:cubicBezTo>
                    <a:pt x="4370" y="618"/>
                    <a:pt x="4370" y="317"/>
                    <a:pt x="4170" y="151"/>
                  </a:cubicBezTo>
                  <a:cubicBezTo>
                    <a:pt x="4086" y="51"/>
                    <a:pt x="3970" y="1"/>
                    <a:pt x="3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2"/>
            <p:cNvSpPr/>
            <p:nvPr/>
          </p:nvSpPr>
          <p:spPr>
            <a:xfrm>
              <a:off x="-159200" y="1942825"/>
              <a:ext cx="108425" cy="121775"/>
            </a:xfrm>
            <a:custGeom>
              <a:rect b="b" l="l" r="r" t="t"/>
              <a:pathLst>
                <a:path extrusionOk="0" h="4871" w="4337">
                  <a:moveTo>
                    <a:pt x="3816" y="0"/>
                  </a:moveTo>
                  <a:cubicBezTo>
                    <a:pt x="3695" y="0"/>
                    <a:pt x="3570" y="50"/>
                    <a:pt x="3470" y="150"/>
                  </a:cubicBezTo>
                  <a:lnTo>
                    <a:pt x="601" y="3586"/>
                  </a:lnTo>
                  <a:lnTo>
                    <a:pt x="167" y="4086"/>
                  </a:lnTo>
                  <a:cubicBezTo>
                    <a:pt x="0" y="4253"/>
                    <a:pt x="0" y="4553"/>
                    <a:pt x="167" y="4720"/>
                  </a:cubicBezTo>
                  <a:cubicBezTo>
                    <a:pt x="267" y="4820"/>
                    <a:pt x="384" y="4870"/>
                    <a:pt x="501" y="4870"/>
                  </a:cubicBezTo>
                  <a:cubicBezTo>
                    <a:pt x="618" y="4870"/>
                    <a:pt x="734" y="4820"/>
                    <a:pt x="834" y="4720"/>
                  </a:cubicBezTo>
                  <a:lnTo>
                    <a:pt x="3736" y="1284"/>
                  </a:lnTo>
                  <a:lnTo>
                    <a:pt x="4137" y="817"/>
                  </a:lnTo>
                  <a:cubicBezTo>
                    <a:pt x="4337" y="617"/>
                    <a:pt x="4337" y="317"/>
                    <a:pt x="4137" y="150"/>
                  </a:cubicBezTo>
                  <a:cubicBezTo>
                    <a:pt x="4053" y="50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2"/>
            <p:cNvSpPr/>
            <p:nvPr/>
          </p:nvSpPr>
          <p:spPr>
            <a:xfrm>
              <a:off x="-163325" y="2008925"/>
              <a:ext cx="115925" cy="122250"/>
            </a:xfrm>
            <a:custGeom>
              <a:rect b="b" l="l" r="r" t="t"/>
              <a:pathLst>
                <a:path extrusionOk="0" h="4890" w="4637">
                  <a:moveTo>
                    <a:pt x="3966" y="1"/>
                  </a:moveTo>
                  <a:cubicBezTo>
                    <a:pt x="3857" y="1"/>
                    <a:pt x="3741" y="42"/>
                    <a:pt x="3635" y="141"/>
                  </a:cubicBezTo>
                  <a:lnTo>
                    <a:pt x="766" y="3611"/>
                  </a:lnTo>
                  <a:lnTo>
                    <a:pt x="332" y="4078"/>
                  </a:lnTo>
                  <a:cubicBezTo>
                    <a:pt x="0" y="4435"/>
                    <a:pt x="313" y="4890"/>
                    <a:pt x="672" y="4890"/>
                  </a:cubicBezTo>
                  <a:cubicBezTo>
                    <a:pt x="783" y="4890"/>
                    <a:pt x="897" y="4847"/>
                    <a:pt x="999" y="4745"/>
                  </a:cubicBezTo>
                  <a:cubicBezTo>
                    <a:pt x="1967" y="3611"/>
                    <a:pt x="2934" y="2443"/>
                    <a:pt x="3901" y="1309"/>
                  </a:cubicBezTo>
                  <a:lnTo>
                    <a:pt x="4302" y="809"/>
                  </a:lnTo>
                  <a:cubicBezTo>
                    <a:pt x="4636" y="474"/>
                    <a:pt x="4336" y="1"/>
                    <a:pt x="3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2"/>
            <p:cNvSpPr/>
            <p:nvPr/>
          </p:nvSpPr>
          <p:spPr>
            <a:xfrm>
              <a:off x="-159200" y="2076025"/>
              <a:ext cx="108425" cy="122000"/>
            </a:xfrm>
            <a:custGeom>
              <a:rect b="b" l="l" r="r" t="t"/>
              <a:pathLst>
                <a:path extrusionOk="0" h="4880" w="4337">
                  <a:moveTo>
                    <a:pt x="3816" y="1"/>
                  </a:moveTo>
                  <a:cubicBezTo>
                    <a:pt x="3695" y="1"/>
                    <a:pt x="3570" y="43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63"/>
                    <a:pt x="167" y="4729"/>
                  </a:cubicBezTo>
                  <a:cubicBezTo>
                    <a:pt x="267" y="4829"/>
                    <a:pt x="384" y="4879"/>
                    <a:pt x="501" y="4879"/>
                  </a:cubicBezTo>
                  <a:cubicBezTo>
                    <a:pt x="618" y="4879"/>
                    <a:pt x="734" y="4829"/>
                    <a:pt x="834" y="4729"/>
                  </a:cubicBezTo>
                  <a:cubicBezTo>
                    <a:pt x="1802" y="3595"/>
                    <a:pt x="2769" y="2428"/>
                    <a:pt x="3736" y="1294"/>
                  </a:cubicBezTo>
                  <a:lnTo>
                    <a:pt x="4137" y="793"/>
                  </a:lnTo>
                  <a:cubicBezTo>
                    <a:pt x="4337" y="626"/>
                    <a:pt x="4337" y="326"/>
                    <a:pt x="4137" y="126"/>
                  </a:cubicBezTo>
                  <a:cubicBezTo>
                    <a:pt x="4053" y="43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2"/>
            <p:cNvSpPr/>
            <p:nvPr/>
          </p:nvSpPr>
          <p:spPr>
            <a:xfrm>
              <a:off x="-159200" y="2142750"/>
              <a:ext cx="108425" cy="121350"/>
            </a:xfrm>
            <a:custGeom>
              <a:rect b="b" l="l" r="r" t="t"/>
              <a:pathLst>
                <a:path extrusionOk="0" h="4854" w="4337">
                  <a:moveTo>
                    <a:pt x="3816" y="0"/>
                  </a:moveTo>
                  <a:cubicBezTo>
                    <a:pt x="3695" y="0"/>
                    <a:pt x="3570" y="42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2"/>
                    <a:pt x="392" y="4854"/>
                    <a:pt x="513" y="4854"/>
                  </a:cubicBezTo>
                  <a:cubicBezTo>
                    <a:pt x="634" y="4854"/>
                    <a:pt x="751" y="4812"/>
                    <a:pt x="834" y="4729"/>
                  </a:cubicBezTo>
                  <a:cubicBezTo>
                    <a:pt x="1802" y="3595"/>
                    <a:pt x="2769" y="2427"/>
                    <a:pt x="3736" y="1293"/>
                  </a:cubicBezTo>
                  <a:lnTo>
                    <a:pt x="4137" y="793"/>
                  </a:lnTo>
                  <a:cubicBezTo>
                    <a:pt x="4337" y="593"/>
                    <a:pt x="4337" y="326"/>
                    <a:pt x="4137" y="126"/>
                  </a:cubicBezTo>
                  <a:cubicBezTo>
                    <a:pt x="4053" y="42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2"/>
            <p:cNvSpPr/>
            <p:nvPr/>
          </p:nvSpPr>
          <p:spPr>
            <a:xfrm>
              <a:off x="-160025" y="2209475"/>
              <a:ext cx="109250" cy="121975"/>
            </a:xfrm>
            <a:custGeom>
              <a:rect b="b" l="l" r="r" t="t"/>
              <a:pathLst>
                <a:path extrusionOk="0" h="4879" w="4370">
                  <a:moveTo>
                    <a:pt x="3849" y="0"/>
                  </a:moveTo>
                  <a:cubicBezTo>
                    <a:pt x="3728" y="0"/>
                    <a:pt x="3603" y="42"/>
                    <a:pt x="3503" y="125"/>
                  </a:cubicBezTo>
                  <a:lnTo>
                    <a:pt x="600" y="3594"/>
                  </a:lnTo>
                  <a:lnTo>
                    <a:pt x="200" y="4095"/>
                  </a:lnTo>
                  <a:cubicBezTo>
                    <a:pt x="0" y="4261"/>
                    <a:pt x="0" y="4562"/>
                    <a:pt x="200" y="4728"/>
                  </a:cubicBezTo>
                  <a:cubicBezTo>
                    <a:pt x="284" y="4829"/>
                    <a:pt x="400" y="4879"/>
                    <a:pt x="521" y="4879"/>
                  </a:cubicBezTo>
                  <a:cubicBezTo>
                    <a:pt x="642" y="4879"/>
                    <a:pt x="767" y="4829"/>
                    <a:pt x="867" y="4728"/>
                  </a:cubicBezTo>
                  <a:cubicBezTo>
                    <a:pt x="1835" y="3561"/>
                    <a:pt x="2802" y="2427"/>
                    <a:pt x="3769" y="1259"/>
                  </a:cubicBezTo>
                  <a:lnTo>
                    <a:pt x="4170" y="792"/>
                  </a:lnTo>
                  <a:cubicBezTo>
                    <a:pt x="4370" y="592"/>
                    <a:pt x="4370" y="325"/>
                    <a:pt x="4170" y="125"/>
                  </a:cubicBezTo>
                  <a:cubicBezTo>
                    <a:pt x="4086" y="42"/>
                    <a:pt x="3970" y="0"/>
                    <a:pt x="38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2"/>
            <p:cNvSpPr/>
            <p:nvPr/>
          </p:nvSpPr>
          <p:spPr>
            <a:xfrm>
              <a:off x="-154200" y="2288900"/>
              <a:ext cx="102600" cy="119475"/>
            </a:xfrm>
            <a:custGeom>
              <a:rect b="b" l="l" r="r" t="t"/>
              <a:pathLst>
                <a:path extrusionOk="0" h="4779" w="4104">
                  <a:moveTo>
                    <a:pt x="3603" y="0"/>
                  </a:moveTo>
                  <a:cubicBezTo>
                    <a:pt x="3486" y="0"/>
                    <a:pt x="3370" y="50"/>
                    <a:pt x="3270" y="150"/>
                  </a:cubicBezTo>
                  <a:lnTo>
                    <a:pt x="568" y="3520"/>
                  </a:lnTo>
                  <a:lnTo>
                    <a:pt x="167" y="3987"/>
                  </a:lnTo>
                  <a:cubicBezTo>
                    <a:pt x="1" y="4153"/>
                    <a:pt x="1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lnTo>
                    <a:pt x="3536" y="1285"/>
                  </a:ln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7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2"/>
            <p:cNvSpPr/>
            <p:nvPr/>
          </p:nvSpPr>
          <p:spPr>
            <a:xfrm>
              <a:off x="-76650" y="2288900"/>
              <a:ext cx="102600" cy="119475"/>
            </a:xfrm>
            <a:custGeom>
              <a:rect b="b" l="l" r="r" t="t"/>
              <a:pathLst>
                <a:path extrusionOk="0" h="4779" w="4104">
                  <a:moveTo>
                    <a:pt x="3591" y="0"/>
                  </a:moveTo>
                  <a:cubicBezTo>
                    <a:pt x="3470" y="0"/>
                    <a:pt x="3353" y="50"/>
                    <a:pt x="3270" y="150"/>
                  </a:cubicBezTo>
                  <a:cubicBezTo>
                    <a:pt x="2369" y="1251"/>
                    <a:pt x="1468" y="2385"/>
                    <a:pt x="568" y="3520"/>
                  </a:cubicBezTo>
                  <a:lnTo>
                    <a:pt x="168" y="3987"/>
                  </a:lnTo>
                  <a:cubicBezTo>
                    <a:pt x="1" y="4153"/>
                    <a:pt x="1" y="4454"/>
                    <a:pt x="168" y="4654"/>
                  </a:cubicBezTo>
                  <a:cubicBezTo>
                    <a:pt x="268" y="4737"/>
                    <a:pt x="384" y="4779"/>
                    <a:pt x="501" y="4779"/>
                  </a:cubicBezTo>
                  <a:cubicBezTo>
                    <a:pt x="618" y="4779"/>
                    <a:pt x="735" y="4737"/>
                    <a:pt x="835" y="4654"/>
                  </a:cubicBezTo>
                  <a:lnTo>
                    <a:pt x="3537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37" y="50"/>
                    <a:pt x="3712" y="0"/>
                    <a:pt x="3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2"/>
            <p:cNvSpPr/>
            <p:nvPr/>
          </p:nvSpPr>
          <p:spPr>
            <a:xfrm>
              <a:off x="75" y="2288900"/>
              <a:ext cx="102600" cy="119475"/>
            </a:xfrm>
            <a:custGeom>
              <a:rect b="b" l="l" r="r" t="t"/>
              <a:pathLst>
                <a:path extrusionOk="0" h="4779" w="4104">
                  <a:moveTo>
                    <a:pt x="3616" y="0"/>
                  </a:moveTo>
                  <a:cubicBezTo>
                    <a:pt x="3495" y="0"/>
                    <a:pt x="3370" y="50"/>
                    <a:pt x="3270" y="150"/>
                  </a:cubicBezTo>
                  <a:cubicBezTo>
                    <a:pt x="2369" y="1251"/>
                    <a:pt x="1468" y="2385"/>
                    <a:pt x="568" y="3520"/>
                  </a:cubicBezTo>
                  <a:lnTo>
                    <a:pt x="201" y="3987"/>
                  </a:lnTo>
                  <a:cubicBezTo>
                    <a:pt x="1" y="4153"/>
                    <a:pt x="1" y="4454"/>
                    <a:pt x="201" y="4654"/>
                  </a:cubicBezTo>
                  <a:cubicBezTo>
                    <a:pt x="284" y="4737"/>
                    <a:pt x="401" y="4779"/>
                    <a:pt x="522" y="4779"/>
                  </a:cubicBezTo>
                  <a:cubicBezTo>
                    <a:pt x="643" y="4779"/>
                    <a:pt x="768" y="4737"/>
                    <a:pt x="868" y="4654"/>
                  </a:cubicBezTo>
                  <a:lnTo>
                    <a:pt x="3570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53" y="50"/>
                    <a:pt x="3737" y="0"/>
                    <a:pt x="3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2"/>
            <p:cNvSpPr/>
            <p:nvPr/>
          </p:nvSpPr>
          <p:spPr>
            <a:xfrm>
              <a:off x="77625" y="2288900"/>
              <a:ext cx="102600" cy="119475"/>
            </a:xfrm>
            <a:custGeom>
              <a:rect b="b" l="l" r="r" t="t"/>
              <a:pathLst>
                <a:path extrusionOk="0" h="4779" w="4104">
                  <a:moveTo>
                    <a:pt x="3591" y="0"/>
                  </a:moveTo>
                  <a:cubicBezTo>
                    <a:pt x="3470" y="0"/>
                    <a:pt x="3353" y="50"/>
                    <a:pt x="3270" y="150"/>
                  </a:cubicBezTo>
                  <a:cubicBezTo>
                    <a:pt x="2369" y="1251"/>
                    <a:pt x="1469" y="2385"/>
                    <a:pt x="568" y="3520"/>
                  </a:cubicBezTo>
                  <a:lnTo>
                    <a:pt x="168" y="3987"/>
                  </a:lnTo>
                  <a:cubicBezTo>
                    <a:pt x="1" y="4153"/>
                    <a:pt x="1" y="4454"/>
                    <a:pt x="168" y="4654"/>
                  </a:cubicBezTo>
                  <a:cubicBezTo>
                    <a:pt x="268" y="4737"/>
                    <a:pt x="393" y="4779"/>
                    <a:pt x="514" y="4779"/>
                  </a:cubicBezTo>
                  <a:cubicBezTo>
                    <a:pt x="635" y="4779"/>
                    <a:pt x="751" y="4737"/>
                    <a:pt x="835" y="4654"/>
                  </a:cubicBezTo>
                  <a:lnTo>
                    <a:pt x="3537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37" y="50"/>
                    <a:pt x="3712" y="0"/>
                    <a:pt x="3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2"/>
            <p:cNvSpPr/>
            <p:nvPr/>
          </p:nvSpPr>
          <p:spPr>
            <a:xfrm>
              <a:off x="155200" y="2288900"/>
              <a:ext cx="102575" cy="119475"/>
            </a:xfrm>
            <a:custGeom>
              <a:rect b="b" l="l" r="r" t="t"/>
              <a:pathLst>
                <a:path extrusionOk="0" h="4779" w="4103">
                  <a:moveTo>
                    <a:pt x="3590" y="0"/>
                  </a:moveTo>
                  <a:cubicBezTo>
                    <a:pt x="3469" y="0"/>
                    <a:pt x="3352" y="50"/>
                    <a:pt x="3269" y="150"/>
                  </a:cubicBezTo>
                  <a:cubicBezTo>
                    <a:pt x="2368" y="1251"/>
                    <a:pt x="1434" y="2385"/>
                    <a:pt x="534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50" y="4737"/>
                    <a:pt x="367" y="4779"/>
                    <a:pt x="488" y="4779"/>
                  </a:cubicBezTo>
                  <a:cubicBezTo>
                    <a:pt x="609" y="4779"/>
                    <a:pt x="734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2"/>
            <p:cNvSpPr/>
            <p:nvPr/>
          </p:nvSpPr>
          <p:spPr>
            <a:xfrm>
              <a:off x="232750" y="2288900"/>
              <a:ext cx="102600" cy="119475"/>
            </a:xfrm>
            <a:custGeom>
              <a:rect b="b" l="l" r="r" t="t"/>
              <a:pathLst>
                <a:path extrusionOk="0" h="4779" w="4104">
                  <a:moveTo>
                    <a:pt x="3590" y="0"/>
                  </a:moveTo>
                  <a:cubicBezTo>
                    <a:pt x="3469" y="0"/>
                    <a:pt x="3353" y="50"/>
                    <a:pt x="3269" y="150"/>
                  </a:cubicBezTo>
                  <a:cubicBezTo>
                    <a:pt x="2369" y="1251"/>
                    <a:pt x="1468" y="2385"/>
                    <a:pt x="567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84" y="4779"/>
                    <a:pt x="501" y="4779"/>
                  </a:cubicBezTo>
                  <a:cubicBezTo>
                    <a:pt x="617" y="4779"/>
                    <a:pt x="734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2"/>
            <p:cNvSpPr/>
            <p:nvPr/>
          </p:nvSpPr>
          <p:spPr>
            <a:xfrm>
              <a:off x="309475" y="2288900"/>
              <a:ext cx="102600" cy="119475"/>
            </a:xfrm>
            <a:custGeom>
              <a:rect b="b" l="l" r="r" t="t"/>
              <a:pathLst>
                <a:path extrusionOk="0" h="4779" w="4104">
                  <a:moveTo>
                    <a:pt x="3590" y="0"/>
                  </a:moveTo>
                  <a:cubicBezTo>
                    <a:pt x="3469" y="0"/>
                    <a:pt x="3353" y="50"/>
                    <a:pt x="3269" y="150"/>
                  </a:cubicBezTo>
                  <a:cubicBezTo>
                    <a:pt x="2368" y="1251"/>
                    <a:pt x="1468" y="2385"/>
                    <a:pt x="567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2"/>
            <p:cNvSpPr/>
            <p:nvPr/>
          </p:nvSpPr>
          <p:spPr>
            <a:xfrm>
              <a:off x="386175" y="2288900"/>
              <a:ext cx="103450" cy="119475"/>
            </a:xfrm>
            <a:custGeom>
              <a:rect b="b" l="l" r="r" t="t"/>
              <a:pathLst>
                <a:path extrusionOk="0" h="4779" w="4138">
                  <a:moveTo>
                    <a:pt x="3620" y="0"/>
                  </a:moveTo>
                  <a:cubicBezTo>
                    <a:pt x="3503" y="0"/>
                    <a:pt x="3387" y="50"/>
                    <a:pt x="3303" y="150"/>
                  </a:cubicBezTo>
                  <a:lnTo>
                    <a:pt x="568" y="3520"/>
                  </a:lnTo>
                  <a:lnTo>
                    <a:pt x="201" y="3987"/>
                  </a:lnTo>
                  <a:cubicBezTo>
                    <a:pt x="1" y="4153"/>
                    <a:pt x="1" y="4454"/>
                    <a:pt x="201" y="4654"/>
                  </a:cubicBezTo>
                  <a:cubicBezTo>
                    <a:pt x="285" y="4737"/>
                    <a:pt x="401" y="4779"/>
                    <a:pt x="522" y="4779"/>
                  </a:cubicBezTo>
                  <a:cubicBezTo>
                    <a:pt x="643" y="4779"/>
                    <a:pt x="768" y="4737"/>
                    <a:pt x="868" y="4654"/>
                  </a:cubicBezTo>
                  <a:cubicBezTo>
                    <a:pt x="1769" y="3520"/>
                    <a:pt x="2670" y="2419"/>
                    <a:pt x="3570" y="1285"/>
                  </a:cubicBezTo>
                  <a:lnTo>
                    <a:pt x="3937" y="818"/>
                  </a:lnTo>
                  <a:cubicBezTo>
                    <a:pt x="4137" y="617"/>
                    <a:pt x="4137" y="317"/>
                    <a:pt x="3937" y="150"/>
                  </a:cubicBezTo>
                  <a:cubicBezTo>
                    <a:pt x="3854" y="50"/>
                    <a:pt x="3737" y="0"/>
                    <a:pt x="3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2"/>
            <p:cNvSpPr/>
            <p:nvPr/>
          </p:nvSpPr>
          <p:spPr>
            <a:xfrm>
              <a:off x="463750" y="2288900"/>
              <a:ext cx="102600" cy="119475"/>
            </a:xfrm>
            <a:custGeom>
              <a:rect b="b" l="l" r="r" t="t"/>
              <a:pathLst>
                <a:path extrusionOk="0" h="4779" w="4104">
                  <a:moveTo>
                    <a:pt x="3603" y="0"/>
                  </a:moveTo>
                  <a:cubicBezTo>
                    <a:pt x="3486" y="0"/>
                    <a:pt x="3369" y="50"/>
                    <a:pt x="3269" y="150"/>
                  </a:cubicBezTo>
                  <a:lnTo>
                    <a:pt x="567" y="3520"/>
                  </a:lnTo>
                  <a:lnTo>
                    <a:pt x="200" y="3987"/>
                  </a:lnTo>
                  <a:cubicBezTo>
                    <a:pt x="0" y="4153"/>
                    <a:pt x="0" y="4454"/>
                    <a:pt x="200" y="4654"/>
                  </a:cubicBezTo>
                  <a:cubicBezTo>
                    <a:pt x="284" y="4737"/>
                    <a:pt x="400" y="4779"/>
                    <a:pt x="517" y="4779"/>
                  </a:cubicBezTo>
                  <a:cubicBezTo>
                    <a:pt x="634" y="4779"/>
                    <a:pt x="751" y="4737"/>
                    <a:pt x="834" y="4654"/>
                  </a:cubicBezTo>
                  <a:cubicBezTo>
                    <a:pt x="1735" y="3520"/>
                    <a:pt x="2635" y="2419"/>
                    <a:pt x="3569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2"/>
            <p:cNvSpPr/>
            <p:nvPr/>
          </p:nvSpPr>
          <p:spPr>
            <a:xfrm>
              <a:off x="541300" y="2288900"/>
              <a:ext cx="102600" cy="119475"/>
            </a:xfrm>
            <a:custGeom>
              <a:rect b="b" l="l" r="r" t="t"/>
              <a:pathLst>
                <a:path extrusionOk="0" h="4779" w="4104">
                  <a:moveTo>
                    <a:pt x="3590" y="0"/>
                  </a:moveTo>
                  <a:cubicBezTo>
                    <a:pt x="3470" y="0"/>
                    <a:pt x="3353" y="50"/>
                    <a:pt x="3269" y="150"/>
                  </a:cubicBezTo>
                  <a:lnTo>
                    <a:pt x="567" y="3520"/>
                  </a:ln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84" y="4779"/>
                    <a:pt x="501" y="4779"/>
                  </a:cubicBezTo>
                  <a:cubicBezTo>
                    <a:pt x="618" y="4779"/>
                    <a:pt x="734" y="4737"/>
                    <a:pt x="834" y="4654"/>
                  </a:cubicBezTo>
                  <a:cubicBezTo>
                    <a:pt x="1735" y="3520"/>
                    <a:pt x="2636" y="2419"/>
                    <a:pt x="3536" y="1285"/>
                  </a:cubicBez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2"/>
            <p:cNvSpPr/>
            <p:nvPr/>
          </p:nvSpPr>
          <p:spPr>
            <a:xfrm>
              <a:off x="618025" y="2288900"/>
              <a:ext cx="102600" cy="119475"/>
            </a:xfrm>
            <a:custGeom>
              <a:rect b="b" l="l" r="r" t="t"/>
              <a:pathLst>
                <a:path extrusionOk="0" h="4779" w="4104">
                  <a:moveTo>
                    <a:pt x="3615" y="0"/>
                  </a:moveTo>
                  <a:cubicBezTo>
                    <a:pt x="3494" y="0"/>
                    <a:pt x="3369" y="50"/>
                    <a:pt x="3269" y="150"/>
                  </a:cubicBezTo>
                  <a:lnTo>
                    <a:pt x="567" y="3520"/>
                  </a:lnTo>
                  <a:lnTo>
                    <a:pt x="200" y="3987"/>
                  </a:lnTo>
                  <a:cubicBezTo>
                    <a:pt x="0" y="4153"/>
                    <a:pt x="0" y="4454"/>
                    <a:pt x="200" y="4654"/>
                  </a:cubicBezTo>
                  <a:cubicBezTo>
                    <a:pt x="284" y="4737"/>
                    <a:pt x="401" y="4779"/>
                    <a:pt x="521" y="4779"/>
                  </a:cubicBezTo>
                  <a:cubicBezTo>
                    <a:pt x="642" y="4779"/>
                    <a:pt x="767" y="4737"/>
                    <a:pt x="868" y="4654"/>
                  </a:cubicBezTo>
                  <a:lnTo>
                    <a:pt x="3569" y="1285"/>
                  </a:ln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53" y="50"/>
                    <a:pt x="3736" y="0"/>
                    <a:pt x="3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2"/>
            <p:cNvSpPr/>
            <p:nvPr/>
          </p:nvSpPr>
          <p:spPr>
            <a:xfrm>
              <a:off x="695575" y="2288900"/>
              <a:ext cx="102600" cy="119475"/>
            </a:xfrm>
            <a:custGeom>
              <a:rect b="b" l="l" r="r" t="t"/>
              <a:pathLst>
                <a:path extrusionOk="0" h="4779" w="4104">
                  <a:moveTo>
                    <a:pt x="3603" y="0"/>
                  </a:moveTo>
                  <a:cubicBezTo>
                    <a:pt x="3486" y="0"/>
                    <a:pt x="3370" y="50"/>
                    <a:pt x="3269" y="150"/>
                  </a:cubicBezTo>
                  <a:lnTo>
                    <a:pt x="568" y="3520"/>
                  </a:ln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lnTo>
                    <a:pt x="3536" y="1285"/>
                  </a:ln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7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0" name="Google Shape;640;p2"/>
          <p:cNvSpPr txBox="1"/>
          <p:nvPr/>
        </p:nvSpPr>
        <p:spPr>
          <a:xfrm>
            <a:off x="4598076" y="2315050"/>
            <a:ext cx="9159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</a:pPr>
            <a:r>
              <a:rPr b="1" i="0" lang="ja-JP" sz="4300" u="none" cap="none" strike="noStrik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02</a:t>
            </a:r>
            <a:endParaRPr b="1" i="0" sz="4300" u="none" cap="none" strike="noStrike">
              <a:solidFill>
                <a:schemeClr val="dk1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grpSp>
        <p:nvGrpSpPr>
          <p:cNvPr id="641" name="Google Shape;641;p2"/>
          <p:cNvGrpSpPr/>
          <p:nvPr/>
        </p:nvGrpSpPr>
        <p:grpSpPr>
          <a:xfrm>
            <a:off x="4598068" y="2361362"/>
            <a:ext cx="900900" cy="824524"/>
            <a:chOff x="-164200" y="1462250"/>
            <a:chExt cx="1037425" cy="949475"/>
          </a:xfrm>
        </p:grpSpPr>
        <p:sp>
          <p:nvSpPr>
            <p:cNvPr id="642" name="Google Shape;642;p2"/>
            <p:cNvSpPr/>
            <p:nvPr/>
          </p:nvSpPr>
          <p:spPr>
            <a:xfrm>
              <a:off x="-75800" y="1462250"/>
              <a:ext cx="946050" cy="851550"/>
            </a:xfrm>
            <a:custGeom>
              <a:rect b="b" l="l" r="r" t="t"/>
              <a:pathLst>
                <a:path extrusionOk="0" h="34062" w="37842">
                  <a:moveTo>
                    <a:pt x="35826" y="993"/>
                  </a:moveTo>
                  <a:cubicBezTo>
                    <a:pt x="36076" y="1010"/>
                    <a:pt x="36318" y="1018"/>
                    <a:pt x="36555" y="1018"/>
                  </a:cubicBezTo>
                  <a:cubicBezTo>
                    <a:pt x="36658" y="1018"/>
                    <a:pt x="36759" y="1017"/>
                    <a:pt x="36860" y="1014"/>
                  </a:cubicBezTo>
                  <a:lnTo>
                    <a:pt x="36860" y="1014"/>
                  </a:lnTo>
                  <a:lnTo>
                    <a:pt x="36860" y="33083"/>
                  </a:lnTo>
                  <a:lnTo>
                    <a:pt x="1968" y="33083"/>
                  </a:lnTo>
                  <a:cubicBezTo>
                    <a:pt x="1735" y="33050"/>
                    <a:pt x="1493" y="33033"/>
                    <a:pt x="1251" y="33033"/>
                  </a:cubicBezTo>
                  <a:cubicBezTo>
                    <a:pt x="1145" y="33033"/>
                    <a:pt x="1039" y="33036"/>
                    <a:pt x="934" y="33043"/>
                  </a:cubicBezTo>
                  <a:lnTo>
                    <a:pt x="934" y="33043"/>
                  </a:lnTo>
                  <a:lnTo>
                    <a:pt x="934" y="993"/>
                  </a:lnTo>
                  <a:close/>
                  <a:moveTo>
                    <a:pt x="2019" y="0"/>
                  </a:moveTo>
                  <a:cubicBezTo>
                    <a:pt x="1520" y="0"/>
                    <a:pt x="1023" y="15"/>
                    <a:pt x="534" y="59"/>
                  </a:cubicBezTo>
                  <a:lnTo>
                    <a:pt x="467" y="59"/>
                  </a:lnTo>
                  <a:cubicBezTo>
                    <a:pt x="200" y="59"/>
                    <a:pt x="0" y="260"/>
                    <a:pt x="0" y="526"/>
                  </a:cubicBezTo>
                  <a:lnTo>
                    <a:pt x="0" y="33550"/>
                  </a:lnTo>
                  <a:cubicBezTo>
                    <a:pt x="0" y="33784"/>
                    <a:pt x="200" y="34017"/>
                    <a:pt x="467" y="34017"/>
                  </a:cubicBezTo>
                  <a:lnTo>
                    <a:pt x="32790" y="34017"/>
                  </a:lnTo>
                  <a:cubicBezTo>
                    <a:pt x="33769" y="34017"/>
                    <a:pt x="34777" y="34062"/>
                    <a:pt x="35775" y="34062"/>
                  </a:cubicBezTo>
                  <a:cubicBezTo>
                    <a:pt x="36274" y="34062"/>
                    <a:pt x="36771" y="34050"/>
                    <a:pt x="37260" y="34017"/>
                  </a:cubicBezTo>
                  <a:lnTo>
                    <a:pt x="37327" y="34017"/>
                  </a:lnTo>
                  <a:cubicBezTo>
                    <a:pt x="37686" y="34017"/>
                    <a:pt x="37841" y="33718"/>
                    <a:pt x="37794" y="33458"/>
                  </a:cubicBezTo>
                  <a:lnTo>
                    <a:pt x="37794" y="33458"/>
                  </a:lnTo>
                  <a:lnTo>
                    <a:pt x="37794" y="526"/>
                  </a:lnTo>
                  <a:cubicBezTo>
                    <a:pt x="37794" y="260"/>
                    <a:pt x="37594" y="59"/>
                    <a:pt x="37327" y="59"/>
                  </a:cubicBezTo>
                  <a:lnTo>
                    <a:pt x="5004" y="59"/>
                  </a:lnTo>
                  <a:cubicBezTo>
                    <a:pt x="4025" y="59"/>
                    <a:pt x="301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2"/>
            <p:cNvSpPr/>
            <p:nvPr/>
          </p:nvSpPr>
          <p:spPr>
            <a:xfrm>
              <a:off x="-164200" y="1462700"/>
              <a:ext cx="1037425" cy="949025"/>
            </a:xfrm>
            <a:custGeom>
              <a:rect b="b" l="l" r="r" t="t"/>
              <a:pathLst>
                <a:path extrusionOk="0" h="37961" w="41497">
                  <a:moveTo>
                    <a:pt x="3970" y="1"/>
                  </a:moveTo>
                  <a:cubicBezTo>
                    <a:pt x="3867" y="1"/>
                    <a:pt x="3761" y="42"/>
                    <a:pt x="3670" y="141"/>
                  </a:cubicBezTo>
                  <a:lnTo>
                    <a:pt x="3670" y="175"/>
                  </a:lnTo>
                  <a:lnTo>
                    <a:pt x="934" y="3310"/>
                  </a:lnTo>
                  <a:cubicBezTo>
                    <a:pt x="667" y="3611"/>
                    <a:pt x="67" y="4078"/>
                    <a:pt x="34" y="4545"/>
                  </a:cubicBezTo>
                  <a:cubicBezTo>
                    <a:pt x="0" y="4645"/>
                    <a:pt x="0" y="4778"/>
                    <a:pt x="34" y="4878"/>
                  </a:cubicBezTo>
                  <a:cubicBezTo>
                    <a:pt x="34" y="6946"/>
                    <a:pt x="67" y="9014"/>
                    <a:pt x="100" y="11083"/>
                  </a:cubicBezTo>
                  <a:lnTo>
                    <a:pt x="234" y="21757"/>
                  </a:lnTo>
                  <a:cubicBezTo>
                    <a:pt x="267" y="25193"/>
                    <a:pt x="334" y="28629"/>
                    <a:pt x="367" y="32064"/>
                  </a:cubicBezTo>
                  <a:lnTo>
                    <a:pt x="434" y="35667"/>
                  </a:lnTo>
                  <a:cubicBezTo>
                    <a:pt x="434" y="36234"/>
                    <a:pt x="401" y="36834"/>
                    <a:pt x="434" y="37401"/>
                  </a:cubicBezTo>
                  <a:lnTo>
                    <a:pt x="434" y="37468"/>
                  </a:lnTo>
                  <a:cubicBezTo>
                    <a:pt x="434" y="37735"/>
                    <a:pt x="667" y="37935"/>
                    <a:pt x="901" y="37935"/>
                  </a:cubicBezTo>
                  <a:lnTo>
                    <a:pt x="36993" y="37935"/>
                  </a:lnTo>
                  <a:cubicBezTo>
                    <a:pt x="37227" y="37952"/>
                    <a:pt x="37460" y="37960"/>
                    <a:pt x="37694" y="37960"/>
                  </a:cubicBezTo>
                  <a:cubicBezTo>
                    <a:pt x="37927" y="37960"/>
                    <a:pt x="38161" y="37952"/>
                    <a:pt x="38394" y="37935"/>
                  </a:cubicBezTo>
                  <a:cubicBezTo>
                    <a:pt x="38928" y="37902"/>
                    <a:pt x="39228" y="37068"/>
                    <a:pt x="39462" y="36701"/>
                  </a:cubicBezTo>
                  <a:lnTo>
                    <a:pt x="40963" y="34299"/>
                  </a:lnTo>
                  <a:lnTo>
                    <a:pt x="41263" y="33799"/>
                  </a:lnTo>
                  <a:cubicBezTo>
                    <a:pt x="41496" y="33426"/>
                    <a:pt x="41175" y="33085"/>
                    <a:pt x="40847" y="33085"/>
                  </a:cubicBezTo>
                  <a:cubicBezTo>
                    <a:pt x="40705" y="33085"/>
                    <a:pt x="40563" y="33148"/>
                    <a:pt x="40462" y="33299"/>
                  </a:cubicBezTo>
                  <a:lnTo>
                    <a:pt x="38172" y="37001"/>
                  </a:lnTo>
                  <a:lnTo>
                    <a:pt x="2469" y="37001"/>
                  </a:lnTo>
                  <a:cubicBezTo>
                    <a:pt x="2219" y="36968"/>
                    <a:pt x="1968" y="36951"/>
                    <a:pt x="1718" y="36951"/>
                  </a:cubicBezTo>
                  <a:cubicBezTo>
                    <a:pt x="1599" y="36951"/>
                    <a:pt x="1481" y="36955"/>
                    <a:pt x="1362" y="36962"/>
                  </a:cubicBezTo>
                  <a:lnTo>
                    <a:pt x="1362" y="36962"/>
                  </a:lnTo>
                  <a:lnTo>
                    <a:pt x="1234" y="26327"/>
                  </a:lnTo>
                  <a:cubicBezTo>
                    <a:pt x="1168" y="20423"/>
                    <a:pt x="1101" y="14485"/>
                    <a:pt x="1001" y="8581"/>
                  </a:cubicBezTo>
                  <a:cubicBezTo>
                    <a:pt x="1001" y="7306"/>
                    <a:pt x="971" y="6001"/>
                    <a:pt x="968" y="4723"/>
                  </a:cubicBezTo>
                  <a:lnTo>
                    <a:pt x="968" y="4723"/>
                  </a:lnTo>
                  <a:lnTo>
                    <a:pt x="4337" y="809"/>
                  </a:lnTo>
                  <a:cubicBezTo>
                    <a:pt x="4645" y="474"/>
                    <a:pt x="4319" y="1"/>
                    <a:pt x="3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2"/>
            <p:cNvSpPr/>
            <p:nvPr/>
          </p:nvSpPr>
          <p:spPr>
            <a:xfrm>
              <a:off x="-159200" y="1543150"/>
              <a:ext cx="108425" cy="122000"/>
            </a:xfrm>
            <a:custGeom>
              <a:rect b="b" l="l" r="r" t="t"/>
              <a:pathLst>
                <a:path extrusionOk="0" h="4880" w="4337">
                  <a:moveTo>
                    <a:pt x="3816" y="1"/>
                  </a:moveTo>
                  <a:cubicBezTo>
                    <a:pt x="3695" y="1"/>
                    <a:pt x="3570" y="42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62"/>
                    <a:pt x="167" y="4729"/>
                  </a:cubicBezTo>
                  <a:cubicBezTo>
                    <a:pt x="267" y="4829"/>
                    <a:pt x="384" y="4879"/>
                    <a:pt x="501" y="4879"/>
                  </a:cubicBezTo>
                  <a:cubicBezTo>
                    <a:pt x="618" y="4879"/>
                    <a:pt x="734" y="4829"/>
                    <a:pt x="834" y="4729"/>
                  </a:cubicBezTo>
                  <a:lnTo>
                    <a:pt x="3736" y="1293"/>
                  </a:lnTo>
                  <a:lnTo>
                    <a:pt x="4137" y="793"/>
                  </a:lnTo>
                  <a:cubicBezTo>
                    <a:pt x="4337" y="626"/>
                    <a:pt x="4337" y="326"/>
                    <a:pt x="4137" y="126"/>
                  </a:cubicBezTo>
                  <a:cubicBezTo>
                    <a:pt x="4053" y="42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2"/>
            <p:cNvSpPr/>
            <p:nvPr/>
          </p:nvSpPr>
          <p:spPr>
            <a:xfrm>
              <a:off x="-163400" y="1609475"/>
              <a:ext cx="116000" cy="122150"/>
            </a:xfrm>
            <a:custGeom>
              <a:rect b="b" l="l" r="r" t="t"/>
              <a:pathLst>
                <a:path extrusionOk="0" h="4886" w="4640">
                  <a:moveTo>
                    <a:pt x="3969" y="1"/>
                  </a:moveTo>
                  <a:cubicBezTo>
                    <a:pt x="3860" y="1"/>
                    <a:pt x="3744" y="42"/>
                    <a:pt x="3638" y="141"/>
                  </a:cubicBezTo>
                  <a:lnTo>
                    <a:pt x="769" y="3610"/>
                  </a:lnTo>
                  <a:lnTo>
                    <a:pt x="335" y="4077"/>
                  </a:lnTo>
                  <a:cubicBezTo>
                    <a:pt x="1" y="4412"/>
                    <a:pt x="321" y="4885"/>
                    <a:pt x="684" y="4885"/>
                  </a:cubicBezTo>
                  <a:cubicBezTo>
                    <a:pt x="792" y="4885"/>
                    <a:pt x="903" y="4844"/>
                    <a:pt x="1002" y="4745"/>
                  </a:cubicBezTo>
                  <a:cubicBezTo>
                    <a:pt x="1970" y="3610"/>
                    <a:pt x="2937" y="2443"/>
                    <a:pt x="3904" y="1309"/>
                  </a:cubicBezTo>
                  <a:lnTo>
                    <a:pt x="4305" y="808"/>
                  </a:lnTo>
                  <a:cubicBezTo>
                    <a:pt x="4639" y="474"/>
                    <a:pt x="4339" y="1"/>
                    <a:pt x="3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2"/>
            <p:cNvSpPr/>
            <p:nvPr/>
          </p:nvSpPr>
          <p:spPr>
            <a:xfrm>
              <a:off x="-159200" y="1676575"/>
              <a:ext cx="108425" cy="121375"/>
            </a:xfrm>
            <a:custGeom>
              <a:rect b="b" l="l" r="r" t="t"/>
              <a:pathLst>
                <a:path extrusionOk="0" h="4855" w="4337">
                  <a:moveTo>
                    <a:pt x="3816" y="1"/>
                  </a:moveTo>
                  <a:cubicBezTo>
                    <a:pt x="3695" y="1"/>
                    <a:pt x="3570" y="43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3"/>
                    <a:pt x="384" y="4854"/>
                    <a:pt x="501" y="4854"/>
                  </a:cubicBezTo>
                  <a:cubicBezTo>
                    <a:pt x="618" y="4854"/>
                    <a:pt x="734" y="4813"/>
                    <a:pt x="834" y="4729"/>
                  </a:cubicBezTo>
                  <a:cubicBezTo>
                    <a:pt x="1802" y="3595"/>
                    <a:pt x="2769" y="2428"/>
                    <a:pt x="3736" y="1293"/>
                  </a:cubicBezTo>
                  <a:lnTo>
                    <a:pt x="4137" y="793"/>
                  </a:lnTo>
                  <a:cubicBezTo>
                    <a:pt x="4337" y="593"/>
                    <a:pt x="4337" y="326"/>
                    <a:pt x="4137" y="126"/>
                  </a:cubicBezTo>
                  <a:cubicBezTo>
                    <a:pt x="4053" y="43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2"/>
            <p:cNvSpPr/>
            <p:nvPr/>
          </p:nvSpPr>
          <p:spPr>
            <a:xfrm>
              <a:off x="-159200" y="1743300"/>
              <a:ext cx="108425" cy="121350"/>
            </a:xfrm>
            <a:custGeom>
              <a:rect b="b" l="l" r="r" t="t"/>
              <a:pathLst>
                <a:path extrusionOk="0" h="4854" w="4337">
                  <a:moveTo>
                    <a:pt x="3816" y="0"/>
                  </a:moveTo>
                  <a:cubicBezTo>
                    <a:pt x="3695" y="0"/>
                    <a:pt x="3570" y="42"/>
                    <a:pt x="3470" y="125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2"/>
                    <a:pt x="384" y="4854"/>
                    <a:pt x="501" y="4854"/>
                  </a:cubicBezTo>
                  <a:cubicBezTo>
                    <a:pt x="618" y="4854"/>
                    <a:pt x="734" y="4812"/>
                    <a:pt x="834" y="4729"/>
                  </a:cubicBezTo>
                  <a:cubicBezTo>
                    <a:pt x="1802" y="3595"/>
                    <a:pt x="2769" y="2427"/>
                    <a:pt x="3736" y="1293"/>
                  </a:cubicBezTo>
                  <a:lnTo>
                    <a:pt x="4137" y="793"/>
                  </a:lnTo>
                  <a:cubicBezTo>
                    <a:pt x="4337" y="626"/>
                    <a:pt x="4337" y="326"/>
                    <a:pt x="4137" y="125"/>
                  </a:cubicBezTo>
                  <a:cubicBezTo>
                    <a:pt x="4053" y="42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2"/>
            <p:cNvSpPr/>
            <p:nvPr/>
          </p:nvSpPr>
          <p:spPr>
            <a:xfrm>
              <a:off x="-159200" y="1809375"/>
              <a:ext cx="108425" cy="122000"/>
            </a:xfrm>
            <a:custGeom>
              <a:rect b="b" l="l" r="r" t="t"/>
              <a:pathLst>
                <a:path extrusionOk="0" h="4880" w="4337">
                  <a:moveTo>
                    <a:pt x="3816" y="1"/>
                  </a:moveTo>
                  <a:cubicBezTo>
                    <a:pt x="3695" y="1"/>
                    <a:pt x="3570" y="51"/>
                    <a:pt x="3470" y="151"/>
                  </a:cubicBezTo>
                  <a:lnTo>
                    <a:pt x="601" y="3587"/>
                  </a:lnTo>
                  <a:lnTo>
                    <a:pt x="167" y="4087"/>
                  </a:lnTo>
                  <a:cubicBezTo>
                    <a:pt x="0" y="4254"/>
                    <a:pt x="0" y="4554"/>
                    <a:pt x="167" y="4754"/>
                  </a:cubicBezTo>
                  <a:cubicBezTo>
                    <a:pt x="267" y="4838"/>
                    <a:pt x="384" y="4879"/>
                    <a:pt x="501" y="4879"/>
                  </a:cubicBezTo>
                  <a:cubicBezTo>
                    <a:pt x="618" y="4879"/>
                    <a:pt x="734" y="4838"/>
                    <a:pt x="834" y="4754"/>
                  </a:cubicBezTo>
                  <a:cubicBezTo>
                    <a:pt x="1802" y="3587"/>
                    <a:pt x="2769" y="2453"/>
                    <a:pt x="3736" y="1285"/>
                  </a:cubicBezTo>
                  <a:lnTo>
                    <a:pt x="4137" y="818"/>
                  </a:lnTo>
                  <a:cubicBezTo>
                    <a:pt x="4337" y="618"/>
                    <a:pt x="4337" y="318"/>
                    <a:pt x="4137" y="151"/>
                  </a:cubicBezTo>
                  <a:cubicBezTo>
                    <a:pt x="4053" y="51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2"/>
            <p:cNvSpPr/>
            <p:nvPr/>
          </p:nvSpPr>
          <p:spPr>
            <a:xfrm>
              <a:off x="-160025" y="1876100"/>
              <a:ext cx="109250" cy="121775"/>
            </a:xfrm>
            <a:custGeom>
              <a:rect b="b" l="l" r="r" t="t"/>
              <a:pathLst>
                <a:path extrusionOk="0" h="4871" w="4370">
                  <a:moveTo>
                    <a:pt x="3849" y="1"/>
                  </a:moveTo>
                  <a:cubicBezTo>
                    <a:pt x="3728" y="1"/>
                    <a:pt x="3603" y="51"/>
                    <a:pt x="3503" y="151"/>
                  </a:cubicBezTo>
                  <a:lnTo>
                    <a:pt x="600" y="3586"/>
                  </a:lnTo>
                  <a:lnTo>
                    <a:pt x="200" y="4087"/>
                  </a:lnTo>
                  <a:cubicBezTo>
                    <a:pt x="0" y="4254"/>
                    <a:pt x="0" y="4554"/>
                    <a:pt x="200" y="4721"/>
                  </a:cubicBezTo>
                  <a:cubicBezTo>
                    <a:pt x="284" y="4821"/>
                    <a:pt x="400" y="4871"/>
                    <a:pt x="521" y="4871"/>
                  </a:cubicBezTo>
                  <a:cubicBezTo>
                    <a:pt x="642" y="4871"/>
                    <a:pt x="767" y="4821"/>
                    <a:pt x="867" y="4721"/>
                  </a:cubicBezTo>
                  <a:lnTo>
                    <a:pt x="867" y="4754"/>
                  </a:lnTo>
                  <a:lnTo>
                    <a:pt x="3769" y="1285"/>
                  </a:lnTo>
                  <a:lnTo>
                    <a:pt x="4170" y="818"/>
                  </a:lnTo>
                  <a:cubicBezTo>
                    <a:pt x="4370" y="618"/>
                    <a:pt x="4370" y="317"/>
                    <a:pt x="4170" y="151"/>
                  </a:cubicBezTo>
                  <a:cubicBezTo>
                    <a:pt x="4086" y="51"/>
                    <a:pt x="3970" y="1"/>
                    <a:pt x="3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2"/>
            <p:cNvSpPr/>
            <p:nvPr/>
          </p:nvSpPr>
          <p:spPr>
            <a:xfrm>
              <a:off x="-159200" y="1942825"/>
              <a:ext cx="108425" cy="121775"/>
            </a:xfrm>
            <a:custGeom>
              <a:rect b="b" l="l" r="r" t="t"/>
              <a:pathLst>
                <a:path extrusionOk="0" h="4871" w="4337">
                  <a:moveTo>
                    <a:pt x="3816" y="0"/>
                  </a:moveTo>
                  <a:cubicBezTo>
                    <a:pt x="3695" y="0"/>
                    <a:pt x="3570" y="50"/>
                    <a:pt x="3470" y="150"/>
                  </a:cubicBezTo>
                  <a:lnTo>
                    <a:pt x="601" y="3586"/>
                  </a:lnTo>
                  <a:lnTo>
                    <a:pt x="167" y="4086"/>
                  </a:lnTo>
                  <a:cubicBezTo>
                    <a:pt x="0" y="4253"/>
                    <a:pt x="0" y="4553"/>
                    <a:pt x="167" y="4720"/>
                  </a:cubicBezTo>
                  <a:cubicBezTo>
                    <a:pt x="267" y="4820"/>
                    <a:pt x="384" y="4870"/>
                    <a:pt x="501" y="4870"/>
                  </a:cubicBezTo>
                  <a:cubicBezTo>
                    <a:pt x="618" y="4870"/>
                    <a:pt x="734" y="4820"/>
                    <a:pt x="834" y="4720"/>
                  </a:cubicBezTo>
                  <a:lnTo>
                    <a:pt x="3736" y="1284"/>
                  </a:lnTo>
                  <a:lnTo>
                    <a:pt x="4137" y="817"/>
                  </a:lnTo>
                  <a:cubicBezTo>
                    <a:pt x="4337" y="617"/>
                    <a:pt x="4337" y="317"/>
                    <a:pt x="4137" y="150"/>
                  </a:cubicBezTo>
                  <a:cubicBezTo>
                    <a:pt x="4053" y="50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2"/>
            <p:cNvSpPr/>
            <p:nvPr/>
          </p:nvSpPr>
          <p:spPr>
            <a:xfrm>
              <a:off x="-163325" y="2008925"/>
              <a:ext cx="115925" cy="122250"/>
            </a:xfrm>
            <a:custGeom>
              <a:rect b="b" l="l" r="r" t="t"/>
              <a:pathLst>
                <a:path extrusionOk="0" h="4890" w="4637">
                  <a:moveTo>
                    <a:pt x="3966" y="1"/>
                  </a:moveTo>
                  <a:cubicBezTo>
                    <a:pt x="3857" y="1"/>
                    <a:pt x="3741" y="42"/>
                    <a:pt x="3635" y="141"/>
                  </a:cubicBezTo>
                  <a:lnTo>
                    <a:pt x="766" y="3611"/>
                  </a:lnTo>
                  <a:lnTo>
                    <a:pt x="332" y="4078"/>
                  </a:lnTo>
                  <a:cubicBezTo>
                    <a:pt x="0" y="4435"/>
                    <a:pt x="313" y="4890"/>
                    <a:pt x="672" y="4890"/>
                  </a:cubicBezTo>
                  <a:cubicBezTo>
                    <a:pt x="783" y="4890"/>
                    <a:pt x="897" y="4847"/>
                    <a:pt x="999" y="4745"/>
                  </a:cubicBezTo>
                  <a:cubicBezTo>
                    <a:pt x="1967" y="3611"/>
                    <a:pt x="2934" y="2443"/>
                    <a:pt x="3901" y="1309"/>
                  </a:cubicBezTo>
                  <a:lnTo>
                    <a:pt x="4302" y="809"/>
                  </a:lnTo>
                  <a:cubicBezTo>
                    <a:pt x="4636" y="474"/>
                    <a:pt x="4336" y="1"/>
                    <a:pt x="3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2"/>
            <p:cNvSpPr/>
            <p:nvPr/>
          </p:nvSpPr>
          <p:spPr>
            <a:xfrm>
              <a:off x="-159200" y="2076025"/>
              <a:ext cx="108425" cy="122000"/>
            </a:xfrm>
            <a:custGeom>
              <a:rect b="b" l="l" r="r" t="t"/>
              <a:pathLst>
                <a:path extrusionOk="0" h="4880" w="4337">
                  <a:moveTo>
                    <a:pt x="3816" y="1"/>
                  </a:moveTo>
                  <a:cubicBezTo>
                    <a:pt x="3695" y="1"/>
                    <a:pt x="3570" y="43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63"/>
                    <a:pt x="167" y="4729"/>
                  </a:cubicBezTo>
                  <a:cubicBezTo>
                    <a:pt x="267" y="4829"/>
                    <a:pt x="384" y="4879"/>
                    <a:pt x="501" y="4879"/>
                  </a:cubicBezTo>
                  <a:cubicBezTo>
                    <a:pt x="618" y="4879"/>
                    <a:pt x="734" y="4829"/>
                    <a:pt x="834" y="4729"/>
                  </a:cubicBezTo>
                  <a:cubicBezTo>
                    <a:pt x="1802" y="3595"/>
                    <a:pt x="2769" y="2428"/>
                    <a:pt x="3736" y="1294"/>
                  </a:cubicBezTo>
                  <a:lnTo>
                    <a:pt x="4137" y="793"/>
                  </a:lnTo>
                  <a:cubicBezTo>
                    <a:pt x="4337" y="626"/>
                    <a:pt x="4337" y="326"/>
                    <a:pt x="4137" y="126"/>
                  </a:cubicBezTo>
                  <a:cubicBezTo>
                    <a:pt x="4053" y="43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2"/>
            <p:cNvSpPr/>
            <p:nvPr/>
          </p:nvSpPr>
          <p:spPr>
            <a:xfrm>
              <a:off x="-159200" y="2142750"/>
              <a:ext cx="108425" cy="121350"/>
            </a:xfrm>
            <a:custGeom>
              <a:rect b="b" l="l" r="r" t="t"/>
              <a:pathLst>
                <a:path extrusionOk="0" h="4854" w="4337">
                  <a:moveTo>
                    <a:pt x="3816" y="0"/>
                  </a:moveTo>
                  <a:cubicBezTo>
                    <a:pt x="3695" y="0"/>
                    <a:pt x="3570" y="42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2"/>
                    <a:pt x="392" y="4854"/>
                    <a:pt x="513" y="4854"/>
                  </a:cubicBezTo>
                  <a:cubicBezTo>
                    <a:pt x="634" y="4854"/>
                    <a:pt x="751" y="4812"/>
                    <a:pt x="834" y="4729"/>
                  </a:cubicBezTo>
                  <a:cubicBezTo>
                    <a:pt x="1802" y="3595"/>
                    <a:pt x="2769" y="2427"/>
                    <a:pt x="3736" y="1293"/>
                  </a:cubicBezTo>
                  <a:lnTo>
                    <a:pt x="4137" y="793"/>
                  </a:lnTo>
                  <a:cubicBezTo>
                    <a:pt x="4337" y="593"/>
                    <a:pt x="4337" y="326"/>
                    <a:pt x="4137" y="126"/>
                  </a:cubicBezTo>
                  <a:cubicBezTo>
                    <a:pt x="4053" y="42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2"/>
            <p:cNvSpPr/>
            <p:nvPr/>
          </p:nvSpPr>
          <p:spPr>
            <a:xfrm>
              <a:off x="-160025" y="2209475"/>
              <a:ext cx="109250" cy="121975"/>
            </a:xfrm>
            <a:custGeom>
              <a:rect b="b" l="l" r="r" t="t"/>
              <a:pathLst>
                <a:path extrusionOk="0" h="4879" w="4370">
                  <a:moveTo>
                    <a:pt x="3849" y="0"/>
                  </a:moveTo>
                  <a:cubicBezTo>
                    <a:pt x="3728" y="0"/>
                    <a:pt x="3603" y="42"/>
                    <a:pt x="3503" y="125"/>
                  </a:cubicBezTo>
                  <a:lnTo>
                    <a:pt x="600" y="3594"/>
                  </a:lnTo>
                  <a:lnTo>
                    <a:pt x="200" y="4095"/>
                  </a:lnTo>
                  <a:cubicBezTo>
                    <a:pt x="0" y="4261"/>
                    <a:pt x="0" y="4562"/>
                    <a:pt x="200" y="4728"/>
                  </a:cubicBezTo>
                  <a:cubicBezTo>
                    <a:pt x="284" y="4829"/>
                    <a:pt x="400" y="4879"/>
                    <a:pt x="521" y="4879"/>
                  </a:cubicBezTo>
                  <a:cubicBezTo>
                    <a:pt x="642" y="4879"/>
                    <a:pt x="767" y="4829"/>
                    <a:pt x="867" y="4728"/>
                  </a:cubicBezTo>
                  <a:cubicBezTo>
                    <a:pt x="1835" y="3561"/>
                    <a:pt x="2802" y="2427"/>
                    <a:pt x="3769" y="1259"/>
                  </a:cubicBezTo>
                  <a:lnTo>
                    <a:pt x="4170" y="792"/>
                  </a:lnTo>
                  <a:cubicBezTo>
                    <a:pt x="4370" y="592"/>
                    <a:pt x="4370" y="325"/>
                    <a:pt x="4170" y="125"/>
                  </a:cubicBezTo>
                  <a:cubicBezTo>
                    <a:pt x="4086" y="42"/>
                    <a:pt x="3970" y="0"/>
                    <a:pt x="38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2"/>
            <p:cNvSpPr/>
            <p:nvPr/>
          </p:nvSpPr>
          <p:spPr>
            <a:xfrm>
              <a:off x="-154200" y="2288900"/>
              <a:ext cx="102600" cy="119475"/>
            </a:xfrm>
            <a:custGeom>
              <a:rect b="b" l="l" r="r" t="t"/>
              <a:pathLst>
                <a:path extrusionOk="0" h="4779" w="4104">
                  <a:moveTo>
                    <a:pt x="3603" y="0"/>
                  </a:moveTo>
                  <a:cubicBezTo>
                    <a:pt x="3486" y="0"/>
                    <a:pt x="3370" y="50"/>
                    <a:pt x="3270" y="150"/>
                  </a:cubicBezTo>
                  <a:lnTo>
                    <a:pt x="568" y="3520"/>
                  </a:lnTo>
                  <a:lnTo>
                    <a:pt x="167" y="3987"/>
                  </a:lnTo>
                  <a:cubicBezTo>
                    <a:pt x="1" y="4153"/>
                    <a:pt x="1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lnTo>
                    <a:pt x="3536" y="1285"/>
                  </a:ln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7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2"/>
            <p:cNvSpPr/>
            <p:nvPr/>
          </p:nvSpPr>
          <p:spPr>
            <a:xfrm>
              <a:off x="-76650" y="2288900"/>
              <a:ext cx="102600" cy="119475"/>
            </a:xfrm>
            <a:custGeom>
              <a:rect b="b" l="l" r="r" t="t"/>
              <a:pathLst>
                <a:path extrusionOk="0" h="4779" w="4104">
                  <a:moveTo>
                    <a:pt x="3591" y="0"/>
                  </a:moveTo>
                  <a:cubicBezTo>
                    <a:pt x="3470" y="0"/>
                    <a:pt x="3353" y="50"/>
                    <a:pt x="3270" y="150"/>
                  </a:cubicBezTo>
                  <a:cubicBezTo>
                    <a:pt x="2369" y="1251"/>
                    <a:pt x="1468" y="2385"/>
                    <a:pt x="568" y="3520"/>
                  </a:cubicBezTo>
                  <a:lnTo>
                    <a:pt x="168" y="3987"/>
                  </a:lnTo>
                  <a:cubicBezTo>
                    <a:pt x="1" y="4153"/>
                    <a:pt x="1" y="4454"/>
                    <a:pt x="168" y="4654"/>
                  </a:cubicBezTo>
                  <a:cubicBezTo>
                    <a:pt x="268" y="4737"/>
                    <a:pt x="384" y="4779"/>
                    <a:pt x="501" y="4779"/>
                  </a:cubicBezTo>
                  <a:cubicBezTo>
                    <a:pt x="618" y="4779"/>
                    <a:pt x="735" y="4737"/>
                    <a:pt x="835" y="4654"/>
                  </a:cubicBezTo>
                  <a:lnTo>
                    <a:pt x="3537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37" y="50"/>
                    <a:pt x="3712" y="0"/>
                    <a:pt x="3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2"/>
            <p:cNvSpPr/>
            <p:nvPr/>
          </p:nvSpPr>
          <p:spPr>
            <a:xfrm>
              <a:off x="75" y="2288900"/>
              <a:ext cx="102600" cy="119475"/>
            </a:xfrm>
            <a:custGeom>
              <a:rect b="b" l="l" r="r" t="t"/>
              <a:pathLst>
                <a:path extrusionOk="0" h="4779" w="4104">
                  <a:moveTo>
                    <a:pt x="3616" y="0"/>
                  </a:moveTo>
                  <a:cubicBezTo>
                    <a:pt x="3495" y="0"/>
                    <a:pt x="3370" y="50"/>
                    <a:pt x="3270" y="150"/>
                  </a:cubicBezTo>
                  <a:cubicBezTo>
                    <a:pt x="2369" y="1251"/>
                    <a:pt x="1468" y="2385"/>
                    <a:pt x="568" y="3520"/>
                  </a:cubicBezTo>
                  <a:lnTo>
                    <a:pt x="201" y="3987"/>
                  </a:lnTo>
                  <a:cubicBezTo>
                    <a:pt x="1" y="4153"/>
                    <a:pt x="1" y="4454"/>
                    <a:pt x="201" y="4654"/>
                  </a:cubicBezTo>
                  <a:cubicBezTo>
                    <a:pt x="284" y="4737"/>
                    <a:pt x="401" y="4779"/>
                    <a:pt x="522" y="4779"/>
                  </a:cubicBezTo>
                  <a:cubicBezTo>
                    <a:pt x="643" y="4779"/>
                    <a:pt x="768" y="4737"/>
                    <a:pt x="868" y="4654"/>
                  </a:cubicBezTo>
                  <a:lnTo>
                    <a:pt x="3570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53" y="50"/>
                    <a:pt x="3737" y="0"/>
                    <a:pt x="3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2"/>
            <p:cNvSpPr/>
            <p:nvPr/>
          </p:nvSpPr>
          <p:spPr>
            <a:xfrm>
              <a:off x="77625" y="2288900"/>
              <a:ext cx="102600" cy="119475"/>
            </a:xfrm>
            <a:custGeom>
              <a:rect b="b" l="l" r="r" t="t"/>
              <a:pathLst>
                <a:path extrusionOk="0" h="4779" w="4104">
                  <a:moveTo>
                    <a:pt x="3591" y="0"/>
                  </a:moveTo>
                  <a:cubicBezTo>
                    <a:pt x="3470" y="0"/>
                    <a:pt x="3353" y="50"/>
                    <a:pt x="3270" y="150"/>
                  </a:cubicBezTo>
                  <a:cubicBezTo>
                    <a:pt x="2369" y="1251"/>
                    <a:pt x="1469" y="2385"/>
                    <a:pt x="568" y="3520"/>
                  </a:cubicBezTo>
                  <a:lnTo>
                    <a:pt x="168" y="3987"/>
                  </a:lnTo>
                  <a:cubicBezTo>
                    <a:pt x="1" y="4153"/>
                    <a:pt x="1" y="4454"/>
                    <a:pt x="168" y="4654"/>
                  </a:cubicBezTo>
                  <a:cubicBezTo>
                    <a:pt x="268" y="4737"/>
                    <a:pt x="393" y="4779"/>
                    <a:pt x="514" y="4779"/>
                  </a:cubicBezTo>
                  <a:cubicBezTo>
                    <a:pt x="635" y="4779"/>
                    <a:pt x="751" y="4737"/>
                    <a:pt x="835" y="4654"/>
                  </a:cubicBezTo>
                  <a:lnTo>
                    <a:pt x="3537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37" y="50"/>
                    <a:pt x="3712" y="0"/>
                    <a:pt x="3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2"/>
            <p:cNvSpPr/>
            <p:nvPr/>
          </p:nvSpPr>
          <p:spPr>
            <a:xfrm>
              <a:off x="155200" y="2288900"/>
              <a:ext cx="102575" cy="119475"/>
            </a:xfrm>
            <a:custGeom>
              <a:rect b="b" l="l" r="r" t="t"/>
              <a:pathLst>
                <a:path extrusionOk="0" h="4779" w="4103">
                  <a:moveTo>
                    <a:pt x="3590" y="0"/>
                  </a:moveTo>
                  <a:cubicBezTo>
                    <a:pt x="3469" y="0"/>
                    <a:pt x="3352" y="50"/>
                    <a:pt x="3269" y="150"/>
                  </a:cubicBezTo>
                  <a:cubicBezTo>
                    <a:pt x="2368" y="1251"/>
                    <a:pt x="1434" y="2385"/>
                    <a:pt x="534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50" y="4737"/>
                    <a:pt x="367" y="4779"/>
                    <a:pt x="488" y="4779"/>
                  </a:cubicBezTo>
                  <a:cubicBezTo>
                    <a:pt x="609" y="4779"/>
                    <a:pt x="734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2"/>
            <p:cNvSpPr/>
            <p:nvPr/>
          </p:nvSpPr>
          <p:spPr>
            <a:xfrm>
              <a:off x="232750" y="2288900"/>
              <a:ext cx="102600" cy="119475"/>
            </a:xfrm>
            <a:custGeom>
              <a:rect b="b" l="l" r="r" t="t"/>
              <a:pathLst>
                <a:path extrusionOk="0" h="4779" w="4104">
                  <a:moveTo>
                    <a:pt x="3590" y="0"/>
                  </a:moveTo>
                  <a:cubicBezTo>
                    <a:pt x="3469" y="0"/>
                    <a:pt x="3353" y="50"/>
                    <a:pt x="3269" y="150"/>
                  </a:cubicBezTo>
                  <a:cubicBezTo>
                    <a:pt x="2369" y="1251"/>
                    <a:pt x="1468" y="2385"/>
                    <a:pt x="567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84" y="4779"/>
                    <a:pt x="501" y="4779"/>
                  </a:cubicBezTo>
                  <a:cubicBezTo>
                    <a:pt x="617" y="4779"/>
                    <a:pt x="734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2"/>
            <p:cNvSpPr/>
            <p:nvPr/>
          </p:nvSpPr>
          <p:spPr>
            <a:xfrm>
              <a:off x="309475" y="2288900"/>
              <a:ext cx="102600" cy="119475"/>
            </a:xfrm>
            <a:custGeom>
              <a:rect b="b" l="l" r="r" t="t"/>
              <a:pathLst>
                <a:path extrusionOk="0" h="4779" w="4104">
                  <a:moveTo>
                    <a:pt x="3590" y="0"/>
                  </a:moveTo>
                  <a:cubicBezTo>
                    <a:pt x="3469" y="0"/>
                    <a:pt x="3353" y="50"/>
                    <a:pt x="3269" y="150"/>
                  </a:cubicBezTo>
                  <a:cubicBezTo>
                    <a:pt x="2368" y="1251"/>
                    <a:pt x="1468" y="2385"/>
                    <a:pt x="567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2"/>
            <p:cNvSpPr/>
            <p:nvPr/>
          </p:nvSpPr>
          <p:spPr>
            <a:xfrm>
              <a:off x="386175" y="2288900"/>
              <a:ext cx="103450" cy="119475"/>
            </a:xfrm>
            <a:custGeom>
              <a:rect b="b" l="l" r="r" t="t"/>
              <a:pathLst>
                <a:path extrusionOk="0" h="4779" w="4138">
                  <a:moveTo>
                    <a:pt x="3620" y="0"/>
                  </a:moveTo>
                  <a:cubicBezTo>
                    <a:pt x="3503" y="0"/>
                    <a:pt x="3387" y="50"/>
                    <a:pt x="3303" y="150"/>
                  </a:cubicBezTo>
                  <a:lnTo>
                    <a:pt x="568" y="3520"/>
                  </a:lnTo>
                  <a:lnTo>
                    <a:pt x="201" y="3987"/>
                  </a:lnTo>
                  <a:cubicBezTo>
                    <a:pt x="1" y="4153"/>
                    <a:pt x="1" y="4454"/>
                    <a:pt x="201" y="4654"/>
                  </a:cubicBezTo>
                  <a:cubicBezTo>
                    <a:pt x="285" y="4737"/>
                    <a:pt x="401" y="4779"/>
                    <a:pt x="522" y="4779"/>
                  </a:cubicBezTo>
                  <a:cubicBezTo>
                    <a:pt x="643" y="4779"/>
                    <a:pt x="768" y="4737"/>
                    <a:pt x="868" y="4654"/>
                  </a:cubicBezTo>
                  <a:cubicBezTo>
                    <a:pt x="1769" y="3520"/>
                    <a:pt x="2670" y="2419"/>
                    <a:pt x="3570" y="1285"/>
                  </a:cubicBezTo>
                  <a:lnTo>
                    <a:pt x="3937" y="818"/>
                  </a:lnTo>
                  <a:cubicBezTo>
                    <a:pt x="4137" y="617"/>
                    <a:pt x="4137" y="317"/>
                    <a:pt x="3937" y="150"/>
                  </a:cubicBezTo>
                  <a:cubicBezTo>
                    <a:pt x="3854" y="50"/>
                    <a:pt x="3737" y="0"/>
                    <a:pt x="3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2"/>
            <p:cNvSpPr/>
            <p:nvPr/>
          </p:nvSpPr>
          <p:spPr>
            <a:xfrm>
              <a:off x="463750" y="2288900"/>
              <a:ext cx="102600" cy="119475"/>
            </a:xfrm>
            <a:custGeom>
              <a:rect b="b" l="l" r="r" t="t"/>
              <a:pathLst>
                <a:path extrusionOk="0" h="4779" w="4104">
                  <a:moveTo>
                    <a:pt x="3603" y="0"/>
                  </a:moveTo>
                  <a:cubicBezTo>
                    <a:pt x="3486" y="0"/>
                    <a:pt x="3369" y="50"/>
                    <a:pt x="3269" y="150"/>
                  </a:cubicBezTo>
                  <a:lnTo>
                    <a:pt x="567" y="3520"/>
                  </a:lnTo>
                  <a:lnTo>
                    <a:pt x="200" y="3987"/>
                  </a:lnTo>
                  <a:cubicBezTo>
                    <a:pt x="0" y="4153"/>
                    <a:pt x="0" y="4454"/>
                    <a:pt x="200" y="4654"/>
                  </a:cubicBezTo>
                  <a:cubicBezTo>
                    <a:pt x="284" y="4737"/>
                    <a:pt x="400" y="4779"/>
                    <a:pt x="517" y="4779"/>
                  </a:cubicBezTo>
                  <a:cubicBezTo>
                    <a:pt x="634" y="4779"/>
                    <a:pt x="751" y="4737"/>
                    <a:pt x="834" y="4654"/>
                  </a:cubicBezTo>
                  <a:cubicBezTo>
                    <a:pt x="1735" y="3520"/>
                    <a:pt x="2635" y="2419"/>
                    <a:pt x="3569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2"/>
            <p:cNvSpPr/>
            <p:nvPr/>
          </p:nvSpPr>
          <p:spPr>
            <a:xfrm>
              <a:off x="541300" y="2288900"/>
              <a:ext cx="102600" cy="119475"/>
            </a:xfrm>
            <a:custGeom>
              <a:rect b="b" l="l" r="r" t="t"/>
              <a:pathLst>
                <a:path extrusionOk="0" h="4779" w="4104">
                  <a:moveTo>
                    <a:pt x="3590" y="0"/>
                  </a:moveTo>
                  <a:cubicBezTo>
                    <a:pt x="3470" y="0"/>
                    <a:pt x="3353" y="50"/>
                    <a:pt x="3269" y="150"/>
                  </a:cubicBezTo>
                  <a:lnTo>
                    <a:pt x="567" y="3520"/>
                  </a:ln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84" y="4779"/>
                    <a:pt x="501" y="4779"/>
                  </a:cubicBezTo>
                  <a:cubicBezTo>
                    <a:pt x="618" y="4779"/>
                    <a:pt x="734" y="4737"/>
                    <a:pt x="834" y="4654"/>
                  </a:cubicBezTo>
                  <a:cubicBezTo>
                    <a:pt x="1735" y="3520"/>
                    <a:pt x="2636" y="2419"/>
                    <a:pt x="3536" y="1285"/>
                  </a:cubicBez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2"/>
            <p:cNvSpPr/>
            <p:nvPr/>
          </p:nvSpPr>
          <p:spPr>
            <a:xfrm>
              <a:off x="618025" y="2288900"/>
              <a:ext cx="102600" cy="119475"/>
            </a:xfrm>
            <a:custGeom>
              <a:rect b="b" l="l" r="r" t="t"/>
              <a:pathLst>
                <a:path extrusionOk="0" h="4779" w="4104">
                  <a:moveTo>
                    <a:pt x="3615" y="0"/>
                  </a:moveTo>
                  <a:cubicBezTo>
                    <a:pt x="3494" y="0"/>
                    <a:pt x="3369" y="50"/>
                    <a:pt x="3269" y="150"/>
                  </a:cubicBezTo>
                  <a:lnTo>
                    <a:pt x="567" y="3520"/>
                  </a:lnTo>
                  <a:lnTo>
                    <a:pt x="200" y="3987"/>
                  </a:lnTo>
                  <a:cubicBezTo>
                    <a:pt x="0" y="4153"/>
                    <a:pt x="0" y="4454"/>
                    <a:pt x="200" y="4654"/>
                  </a:cubicBezTo>
                  <a:cubicBezTo>
                    <a:pt x="284" y="4737"/>
                    <a:pt x="401" y="4779"/>
                    <a:pt x="521" y="4779"/>
                  </a:cubicBezTo>
                  <a:cubicBezTo>
                    <a:pt x="642" y="4779"/>
                    <a:pt x="767" y="4737"/>
                    <a:pt x="868" y="4654"/>
                  </a:cubicBezTo>
                  <a:lnTo>
                    <a:pt x="3569" y="1285"/>
                  </a:ln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53" y="50"/>
                    <a:pt x="3736" y="0"/>
                    <a:pt x="3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2"/>
            <p:cNvSpPr/>
            <p:nvPr/>
          </p:nvSpPr>
          <p:spPr>
            <a:xfrm>
              <a:off x="695575" y="2288900"/>
              <a:ext cx="102600" cy="119475"/>
            </a:xfrm>
            <a:custGeom>
              <a:rect b="b" l="l" r="r" t="t"/>
              <a:pathLst>
                <a:path extrusionOk="0" h="4779" w="4104">
                  <a:moveTo>
                    <a:pt x="3603" y="0"/>
                  </a:moveTo>
                  <a:cubicBezTo>
                    <a:pt x="3486" y="0"/>
                    <a:pt x="3370" y="50"/>
                    <a:pt x="3269" y="150"/>
                  </a:cubicBezTo>
                  <a:lnTo>
                    <a:pt x="568" y="3520"/>
                  </a:ln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lnTo>
                    <a:pt x="3536" y="1285"/>
                  </a:ln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7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7" name="Google Shape;667;p2"/>
          <p:cNvSpPr txBox="1"/>
          <p:nvPr/>
        </p:nvSpPr>
        <p:spPr>
          <a:xfrm>
            <a:off x="2751490" y="3536152"/>
            <a:ext cx="8397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</a:pPr>
            <a:r>
              <a:rPr b="1" i="0" lang="ja-JP" sz="4300" u="none" cap="none" strike="noStrik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03</a:t>
            </a:r>
            <a:endParaRPr b="1" i="0" sz="4300" u="none" cap="none" strike="noStrike">
              <a:solidFill>
                <a:schemeClr val="dk1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grpSp>
        <p:nvGrpSpPr>
          <p:cNvPr id="668" name="Google Shape;668;p2"/>
          <p:cNvGrpSpPr/>
          <p:nvPr/>
        </p:nvGrpSpPr>
        <p:grpSpPr>
          <a:xfrm>
            <a:off x="2675288" y="3582467"/>
            <a:ext cx="900900" cy="824524"/>
            <a:chOff x="-164200" y="1462250"/>
            <a:chExt cx="1037425" cy="949475"/>
          </a:xfrm>
        </p:grpSpPr>
        <p:sp>
          <p:nvSpPr>
            <p:cNvPr id="669" name="Google Shape;669;p2"/>
            <p:cNvSpPr/>
            <p:nvPr/>
          </p:nvSpPr>
          <p:spPr>
            <a:xfrm>
              <a:off x="-75800" y="1462250"/>
              <a:ext cx="946050" cy="851550"/>
            </a:xfrm>
            <a:custGeom>
              <a:rect b="b" l="l" r="r" t="t"/>
              <a:pathLst>
                <a:path extrusionOk="0" h="34062" w="37842">
                  <a:moveTo>
                    <a:pt x="35826" y="993"/>
                  </a:moveTo>
                  <a:cubicBezTo>
                    <a:pt x="36076" y="1010"/>
                    <a:pt x="36318" y="1018"/>
                    <a:pt x="36555" y="1018"/>
                  </a:cubicBezTo>
                  <a:cubicBezTo>
                    <a:pt x="36658" y="1018"/>
                    <a:pt x="36759" y="1017"/>
                    <a:pt x="36860" y="1014"/>
                  </a:cubicBezTo>
                  <a:lnTo>
                    <a:pt x="36860" y="1014"/>
                  </a:lnTo>
                  <a:lnTo>
                    <a:pt x="36860" y="33083"/>
                  </a:lnTo>
                  <a:lnTo>
                    <a:pt x="1968" y="33083"/>
                  </a:lnTo>
                  <a:cubicBezTo>
                    <a:pt x="1735" y="33050"/>
                    <a:pt x="1493" y="33033"/>
                    <a:pt x="1251" y="33033"/>
                  </a:cubicBezTo>
                  <a:cubicBezTo>
                    <a:pt x="1145" y="33033"/>
                    <a:pt x="1039" y="33036"/>
                    <a:pt x="934" y="33043"/>
                  </a:cubicBezTo>
                  <a:lnTo>
                    <a:pt x="934" y="33043"/>
                  </a:lnTo>
                  <a:lnTo>
                    <a:pt x="934" y="993"/>
                  </a:lnTo>
                  <a:close/>
                  <a:moveTo>
                    <a:pt x="2019" y="0"/>
                  </a:moveTo>
                  <a:cubicBezTo>
                    <a:pt x="1520" y="0"/>
                    <a:pt x="1023" y="15"/>
                    <a:pt x="534" y="59"/>
                  </a:cubicBezTo>
                  <a:lnTo>
                    <a:pt x="467" y="59"/>
                  </a:lnTo>
                  <a:cubicBezTo>
                    <a:pt x="200" y="59"/>
                    <a:pt x="0" y="260"/>
                    <a:pt x="0" y="526"/>
                  </a:cubicBezTo>
                  <a:lnTo>
                    <a:pt x="0" y="33550"/>
                  </a:lnTo>
                  <a:cubicBezTo>
                    <a:pt x="0" y="33784"/>
                    <a:pt x="200" y="34017"/>
                    <a:pt x="467" y="34017"/>
                  </a:cubicBezTo>
                  <a:lnTo>
                    <a:pt x="32790" y="34017"/>
                  </a:lnTo>
                  <a:cubicBezTo>
                    <a:pt x="33769" y="34017"/>
                    <a:pt x="34777" y="34062"/>
                    <a:pt x="35775" y="34062"/>
                  </a:cubicBezTo>
                  <a:cubicBezTo>
                    <a:pt x="36274" y="34062"/>
                    <a:pt x="36771" y="34050"/>
                    <a:pt x="37260" y="34017"/>
                  </a:cubicBezTo>
                  <a:lnTo>
                    <a:pt x="37327" y="34017"/>
                  </a:lnTo>
                  <a:cubicBezTo>
                    <a:pt x="37686" y="34017"/>
                    <a:pt x="37841" y="33718"/>
                    <a:pt x="37794" y="33458"/>
                  </a:cubicBezTo>
                  <a:lnTo>
                    <a:pt x="37794" y="33458"/>
                  </a:lnTo>
                  <a:lnTo>
                    <a:pt x="37794" y="526"/>
                  </a:lnTo>
                  <a:cubicBezTo>
                    <a:pt x="37794" y="260"/>
                    <a:pt x="37594" y="59"/>
                    <a:pt x="37327" y="59"/>
                  </a:cubicBezTo>
                  <a:lnTo>
                    <a:pt x="5004" y="59"/>
                  </a:lnTo>
                  <a:cubicBezTo>
                    <a:pt x="4025" y="59"/>
                    <a:pt x="301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2"/>
            <p:cNvSpPr/>
            <p:nvPr/>
          </p:nvSpPr>
          <p:spPr>
            <a:xfrm>
              <a:off x="-164200" y="1462700"/>
              <a:ext cx="1037425" cy="949025"/>
            </a:xfrm>
            <a:custGeom>
              <a:rect b="b" l="l" r="r" t="t"/>
              <a:pathLst>
                <a:path extrusionOk="0" h="37961" w="41497">
                  <a:moveTo>
                    <a:pt x="3970" y="1"/>
                  </a:moveTo>
                  <a:cubicBezTo>
                    <a:pt x="3867" y="1"/>
                    <a:pt x="3761" y="42"/>
                    <a:pt x="3670" y="141"/>
                  </a:cubicBezTo>
                  <a:lnTo>
                    <a:pt x="3670" y="175"/>
                  </a:lnTo>
                  <a:lnTo>
                    <a:pt x="934" y="3310"/>
                  </a:lnTo>
                  <a:cubicBezTo>
                    <a:pt x="667" y="3611"/>
                    <a:pt x="67" y="4078"/>
                    <a:pt x="34" y="4545"/>
                  </a:cubicBezTo>
                  <a:cubicBezTo>
                    <a:pt x="0" y="4645"/>
                    <a:pt x="0" y="4778"/>
                    <a:pt x="34" y="4878"/>
                  </a:cubicBezTo>
                  <a:cubicBezTo>
                    <a:pt x="34" y="6946"/>
                    <a:pt x="67" y="9014"/>
                    <a:pt x="100" y="11083"/>
                  </a:cubicBezTo>
                  <a:lnTo>
                    <a:pt x="234" y="21757"/>
                  </a:lnTo>
                  <a:cubicBezTo>
                    <a:pt x="267" y="25193"/>
                    <a:pt x="334" y="28629"/>
                    <a:pt x="367" y="32064"/>
                  </a:cubicBezTo>
                  <a:lnTo>
                    <a:pt x="434" y="35667"/>
                  </a:lnTo>
                  <a:cubicBezTo>
                    <a:pt x="434" y="36234"/>
                    <a:pt x="401" y="36834"/>
                    <a:pt x="434" y="37401"/>
                  </a:cubicBezTo>
                  <a:lnTo>
                    <a:pt x="434" y="37468"/>
                  </a:lnTo>
                  <a:cubicBezTo>
                    <a:pt x="434" y="37735"/>
                    <a:pt x="667" y="37935"/>
                    <a:pt x="901" y="37935"/>
                  </a:cubicBezTo>
                  <a:lnTo>
                    <a:pt x="36993" y="37935"/>
                  </a:lnTo>
                  <a:cubicBezTo>
                    <a:pt x="37227" y="37952"/>
                    <a:pt x="37460" y="37960"/>
                    <a:pt x="37694" y="37960"/>
                  </a:cubicBezTo>
                  <a:cubicBezTo>
                    <a:pt x="37927" y="37960"/>
                    <a:pt x="38161" y="37952"/>
                    <a:pt x="38394" y="37935"/>
                  </a:cubicBezTo>
                  <a:cubicBezTo>
                    <a:pt x="38928" y="37902"/>
                    <a:pt x="39228" y="37068"/>
                    <a:pt x="39462" y="36701"/>
                  </a:cubicBezTo>
                  <a:lnTo>
                    <a:pt x="40963" y="34299"/>
                  </a:lnTo>
                  <a:lnTo>
                    <a:pt x="41263" y="33799"/>
                  </a:lnTo>
                  <a:cubicBezTo>
                    <a:pt x="41496" y="33426"/>
                    <a:pt x="41175" y="33085"/>
                    <a:pt x="40847" y="33085"/>
                  </a:cubicBezTo>
                  <a:cubicBezTo>
                    <a:pt x="40705" y="33085"/>
                    <a:pt x="40563" y="33148"/>
                    <a:pt x="40462" y="33299"/>
                  </a:cubicBezTo>
                  <a:lnTo>
                    <a:pt x="38172" y="37001"/>
                  </a:lnTo>
                  <a:lnTo>
                    <a:pt x="2469" y="37001"/>
                  </a:lnTo>
                  <a:cubicBezTo>
                    <a:pt x="2219" y="36968"/>
                    <a:pt x="1968" y="36951"/>
                    <a:pt x="1718" y="36951"/>
                  </a:cubicBezTo>
                  <a:cubicBezTo>
                    <a:pt x="1599" y="36951"/>
                    <a:pt x="1481" y="36955"/>
                    <a:pt x="1362" y="36962"/>
                  </a:cubicBezTo>
                  <a:lnTo>
                    <a:pt x="1362" y="36962"/>
                  </a:lnTo>
                  <a:lnTo>
                    <a:pt x="1234" y="26327"/>
                  </a:lnTo>
                  <a:cubicBezTo>
                    <a:pt x="1168" y="20423"/>
                    <a:pt x="1101" y="14485"/>
                    <a:pt x="1001" y="8581"/>
                  </a:cubicBezTo>
                  <a:cubicBezTo>
                    <a:pt x="1001" y="7306"/>
                    <a:pt x="971" y="6001"/>
                    <a:pt x="968" y="4723"/>
                  </a:cubicBezTo>
                  <a:lnTo>
                    <a:pt x="968" y="4723"/>
                  </a:lnTo>
                  <a:lnTo>
                    <a:pt x="4337" y="809"/>
                  </a:lnTo>
                  <a:cubicBezTo>
                    <a:pt x="4645" y="474"/>
                    <a:pt x="4319" y="1"/>
                    <a:pt x="3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2"/>
            <p:cNvSpPr/>
            <p:nvPr/>
          </p:nvSpPr>
          <p:spPr>
            <a:xfrm>
              <a:off x="-159200" y="1543150"/>
              <a:ext cx="108425" cy="122000"/>
            </a:xfrm>
            <a:custGeom>
              <a:rect b="b" l="l" r="r" t="t"/>
              <a:pathLst>
                <a:path extrusionOk="0" h="4880" w="4337">
                  <a:moveTo>
                    <a:pt x="3816" y="1"/>
                  </a:moveTo>
                  <a:cubicBezTo>
                    <a:pt x="3695" y="1"/>
                    <a:pt x="3570" y="42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62"/>
                    <a:pt x="167" y="4729"/>
                  </a:cubicBezTo>
                  <a:cubicBezTo>
                    <a:pt x="267" y="4829"/>
                    <a:pt x="384" y="4879"/>
                    <a:pt x="501" y="4879"/>
                  </a:cubicBezTo>
                  <a:cubicBezTo>
                    <a:pt x="618" y="4879"/>
                    <a:pt x="734" y="4829"/>
                    <a:pt x="834" y="4729"/>
                  </a:cubicBezTo>
                  <a:lnTo>
                    <a:pt x="3736" y="1293"/>
                  </a:lnTo>
                  <a:lnTo>
                    <a:pt x="4137" y="793"/>
                  </a:lnTo>
                  <a:cubicBezTo>
                    <a:pt x="4337" y="626"/>
                    <a:pt x="4337" y="326"/>
                    <a:pt x="4137" y="126"/>
                  </a:cubicBezTo>
                  <a:cubicBezTo>
                    <a:pt x="4053" y="42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"/>
            <p:cNvSpPr/>
            <p:nvPr/>
          </p:nvSpPr>
          <p:spPr>
            <a:xfrm>
              <a:off x="-163400" y="1609475"/>
              <a:ext cx="116000" cy="122150"/>
            </a:xfrm>
            <a:custGeom>
              <a:rect b="b" l="l" r="r" t="t"/>
              <a:pathLst>
                <a:path extrusionOk="0" h="4886" w="4640">
                  <a:moveTo>
                    <a:pt x="3969" y="1"/>
                  </a:moveTo>
                  <a:cubicBezTo>
                    <a:pt x="3860" y="1"/>
                    <a:pt x="3744" y="42"/>
                    <a:pt x="3638" y="141"/>
                  </a:cubicBezTo>
                  <a:lnTo>
                    <a:pt x="769" y="3610"/>
                  </a:lnTo>
                  <a:lnTo>
                    <a:pt x="335" y="4077"/>
                  </a:lnTo>
                  <a:cubicBezTo>
                    <a:pt x="1" y="4412"/>
                    <a:pt x="321" y="4885"/>
                    <a:pt x="684" y="4885"/>
                  </a:cubicBezTo>
                  <a:cubicBezTo>
                    <a:pt x="792" y="4885"/>
                    <a:pt x="903" y="4844"/>
                    <a:pt x="1002" y="4745"/>
                  </a:cubicBezTo>
                  <a:cubicBezTo>
                    <a:pt x="1970" y="3610"/>
                    <a:pt x="2937" y="2443"/>
                    <a:pt x="3904" y="1309"/>
                  </a:cubicBezTo>
                  <a:lnTo>
                    <a:pt x="4305" y="808"/>
                  </a:lnTo>
                  <a:cubicBezTo>
                    <a:pt x="4639" y="474"/>
                    <a:pt x="4339" y="1"/>
                    <a:pt x="3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2"/>
            <p:cNvSpPr/>
            <p:nvPr/>
          </p:nvSpPr>
          <p:spPr>
            <a:xfrm>
              <a:off x="-159200" y="1676575"/>
              <a:ext cx="108425" cy="121375"/>
            </a:xfrm>
            <a:custGeom>
              <a:rect b="b" l="l" r="r" t="t"/>
              <a:pathLst>
                <a:path extrusionOk="0" h="4855" w="4337">
                  <a:moveTo>
                    <a:pt x="3816" y="1"/>
                  </a:moveTo>
                  <a:cubicBezTo>
                    <a:pt x="3695" y="1"/>
                    <a:pt x="3570" y="43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3"/>
                    <a:pt x="384" y="4854"/>
                    <a:pt x="501" y="4854"/>
                  </a:cubicBezTo>
                  <a:cubicBezTo>
                    <a:pt x="618" y="4854"/>
                    <a:pt x="734" y="4813"/>
                    <a:pt x="834" y="4729"/>
                  </a:cubicBezTo>
                  <a:cubicBezTo>
                    <a:pt x="1802" y="3595"/>
                    <a:pt x="2769" y="2428"/>
                    <a:pt x="3736" y="1293"/>
                  </a:cubicBezTo>
                  <a:lnTo>
                    <a:pt x="4137" y="793"/>
                  </a:lnTo>
                  <a:cubicBezTo>
                    <a:pt x="4337" y="593"/>
                    <a:pt x="4337" y="326"/>
                    <a:pt x="4137" y="126"/>
                  </a:cubicBezTo>
                  <a:cubicBezTo>
                    <a:pt x="4053" y="43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2"/>
            <p:cNvSpPr/>
            <p:nvPr/>
          </p:nvSpPr>
          <p:spPr>
            <a:xfrm>
              <a:off x="-159200" y="1743300"/>
              <a:ext cx="108425" cy="121350"/>
            </a:xfrm>
            <a:custGeom>
              <a:rect b="b" l="l" r="r" t="t"/>
              <a:pathLst>
                <a:path extrusionOk="0" h="4854" w="4337">
                  <a:moveTo>
                    <a:pt x="3816" y="0"/>
                  </a:moveTo>
                  <a:cubicBezTo>
                    <a:pt x="3695" y="0"/>
                    <a:pt x="3570" y="42"/>
                    <a:pt x="3470" y="125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2"/>
                    <a:pt x="384" y="4854"/>
                    <a:pt x="501" y="4854"/>
                  </a:cubicBezTo>
                  <a:cubicBezTo>
                    <a:pt x="618" y="4854"/>
                    <a:pt x="734" y="4812"/>
                    <a:pt x="834" y="4729"/>
                  </a:cubicBezTo>
                  <a:cubicBezTo>
                    <a:pt x="1802" y="3595"/>
                    <a:pt x="2769" y="2427"/>
                    <a:pt x="3736" y="1293"/>
                  </a:cubicBezTo>
                  <a:lnTo>
                    <a:pt x="4137" y="793"/>
                  </a:lnTo>
                  <a:cubicBezTo>
                    <a:pt x="4337" y="626"/>
                    <a:pt x="4337" y="326"/>
                    <a:pt x="4137" y="125"/>
                  </a:cubicBezTo>
                  <a:cubicBezTo>
                    <a:pt x="4053" y="42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"/>
            <p:cNvSpPr/>
            <p:nvPr/>
          </p:nvSpPr>
          <p:spPr>
            <a:xfrm>
              <a:off x="-159200" y="1809375"/>
              <a:ext cx="108425" cy="122000"/>
            </a:xfrm>
            <a:custGeom>
              <a:rect b="b" l="l" r="r" t="t"/>
              <a:pathLst>
                <a:path extrusionOk="0" h="4880" w="4337">
                  <a:moveTo>
                    <a:pt x="3816" y="1"/>
                  </a:moveTo>
                  <a:cubicBezTo>
                    <a:pt x="3695" y="1"/>
                    <a:pt x="3570" y="51"/>
                    <a:pt x="3470" y="151"/>
                  </a:cubicBezTo>
                  <a:lnTo>
                    <a:pt x="601" y="3587"/>
                  </a:lnTo>
                  <a:lnTo>
                    <a:pt x="167" y="4087"/>
                  </a:lnTo>
                  <a:cubicBezTo>
                    <a:pt x="0" y="4254"/>
                    <a:pt x="0" y="4554"/>
                    <a:pt x="167" y="4754"/>
                  </a:cubicBezTo>
                  <a:cubicBezTo>
                    <a:pt x="267" y="4838"/>
                    <a:pt x="384" y="4879"/>
                    <a:pt x="501" y="4879"/>
                  </a:cubicBezTo>
                  <a:cubicBezTo>
                    <a:pt x="618" y="4879"/>
                    <a:pt x="734" y="4838"/>
                    <a:pt x="834" y="4754"/>
                  </a:cubicBezTo>
                  <a:cubicBezTo>
                    <a:pt x="1802" y="3587"/>
                    <a:pt x="2769" y="2453"/>
                    <a:pt x="3736" y="1285"/>
                  </a:cubicBezTo>
                  <a:lnTo>
                    <a:pt x="4137" y="818"/>
                  </a:lnTo>
                  <a:cubicBezTo>
                    <a:pt x="4337" y="618"/>
                    <a:pt x="4337" y="318"/>
                    <a:pt x="4137" y="151"/>
                  </a:cubicBezTo>
                  <a:cubicBezTo>
                    <a:pt x="4053" y="51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2"/>
            <p:cNvSpPr/>
            <p:nvPr/>
          </p:nvSpPr>
          <p:spPr>
            <a:xfrm>
              <a:off x="-160025" y="1876100"/>
              <a:ext cx="109250" cy="121775"/>
            </a:xfrm>
            <a:custGeom>
              <a:rect b="b" l="l" r="r" t="t"/>
              <a:pathLst>
                <a:path extrusionOk="0" h="4871" w="4370">
                  <a:moveTo>
                    <a:pt x="3849" y="1"/>
                  </a:moveTo>
                  <a:cubicBezTo>
                    <a:pt x="3728" y="1"/>
                    <a:pt x="3603" y="51"/>
                    <a:pt x="3503" y="151"/>
                  </a:cubicBezTo>
                  <a:lnTo>
                    <a:pt x="600" y="3586"/>
                  </a:lnTo>
                  <a:lnTo>
                    <a:pt x="200" y="4087"/>
                  </a:lnTo>
                  <a:cubicBezTo>
                    <a:pt x="0" y="4254"/>
                    <a:pt x="0" y="4554"/>
                    <a:pt x="200" y="4721"/>
                  </a:cubicBezTo>
                  <a:cubicBezTo>
                    <a:pt x="284" y="4821"/>
                    <a:pt x="400" y="4871"/>
                    <a:pt x="521" y="4871"/>
                  </a:cubicBezTo>
                  <a:cubicBezTo>
                    <a:pt x="642" y="4871"/>
                    <a:pt x="767" y="4821"/>
                    <a:pt x="867" y="4721"/>
                  </a:cubicBezTo>
                  <a:lnTo>
                    <a:pt x="867" y="4754"/>
                  </a:lnTo>
                  <a:lnTo>
                    <a:pt x="3769" y="1285"/>
                  </a:lnTo>
                  <a:lnTo>
                    <a:pt x="4170" y="818"/>
                  </a:lnTo>
                  <a:cubicBezTo>
                    <a:pt x="4370" y="618"/>
                    <a:pt x="4370" y="317"/>
                    <a:pt x="4170" y="151"/>
                  </a:cubicBezTo>
                  <a:cubicBezTo>
                    <a:pt x="4086" y="51"/>
                    <a:pt x="3970" y="1"/>
                    <a:pt x="3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2"/>
            <p:cNvSpPr/>
            <p:nvPr/>
          </p:nvSpPr>
          <p:spPr>
            <a:xfrm>
              <a:off x="-159200" y="1942825"/>
              <a:ext cx="108425" cy="121775"/>
            </a:xfrm>
            <a:custGeom>
              <a:rect b="b" l="l" r="r" t="t"/>
              <a:pathLst>
                <a:path extrusionOk="0" h="4871" w="4337">
                  <a:moveTo>
                    <a:pt x="3816" y="0"/>
                  </a:moveTo>
                  <a:cubicBezTo>
                    <a:pt x="3695" y="0"/>
                    <a:pt x="3570" y="50"/>
                    <a:pt x="3470" y="150"/>
                  </a:cubicBezTo>
                  <a:lnTo>
                    <a:pt x="601" y="3586"/>
                  </a:lnTo>
                  <a:lnTo>
                    <a:pt x="167" y="4086"/>
                  </a:lnTo>
                  <a:cubicBezTo>
                    <a:pt x="0" y="4253"/>
                    <a:pt x="0" y="4553"/>
                    <a:pt x="167" y="4720"/>
                  </a:cubicBezTo>
                  <a:cubicBezTo>
                    <a:pt x="267" y="4820"/>
                    <a:pt x="384" y="4870"/>
                    <a:pt x="501" y="4870"/>
                  </a:cubicBezTo>
                  <a:cubicBezTo>
                    <a:pt x="618" y="4870"/>
                    <a:pt x="734" y="4820"/>
                    <a:pt x="834" y="4720"/>
                  </a:cubicBezTo>
                  <a:lnTo>
                    <a:pt x="3736" y="1284"/>
                  </a:lnTo>
                  <a:lnTo>
                    <a:pt x="4137" y="817"/>
                  </a:lnTo>
                  <a:cubicBezTo>
                    <a:pt x="4337" y="617"/>
                    <a:pt x="4337" y="317"/>
                    <a:pt x="4137" y="150"/>
                  </a:cubicBezTo>
                  <a:cubicBezTo>
                    <a:pt x="4053" y="50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2"/>
            <p:cNvSpPr/>
            <p:nvPr/>
          </p:nvSpPr>
          <p:spPr>
            <a:xfrm>
              <a:off x="-163325" y="2008925"/>
              <a:ext cx="115925" cy="122250"/>
            </a:xfrm>
            <a:custGeom>
              <a:rect b="b" l="l" r="r" t="t"/>
              <a:pathLst>
                <a:path extrusionOk="0" h="4890" w="4637">
                  <a:moveTo>
                    <a:pt x="3966" y="1"/>
                  </a:moveTo>
                  <a:cubicBezTo>
                    <a:pt x="3857" y="1"/>
                    <a:pt x="3741" y="42"/>
                    <a:pt x="3635" y="141"/>
                  </a:cubicBezTo>
                  <a:lnTo>
                    <a:pt x="766" y="3611"/>
                  </a:lnTo>
                  <a:lnTo>
                    <a:pt x="332" y="4078"/>
                  </a:lnTo>
                  <a:cubicBezTo>
                    <a:pt x="0" y="4435"/>
                    <a:pt x="313" y="4890"/>
                    <a:pt x="672" y="4890"/>
                  </a:cubicBezTo>
                  <a:cubicBezTo>
                    <a:pt x="783" y="4890"/>
                    <a:pt x="897" y="4847"/>
                    <a:pt x="999" y="4745"/>
                  </a:cubicBezTo>
                  <a:cubicBezTo>
                    <a:pt x="1967" y="3611"/>
                    <a:pt x="2934" y="2443"/>
                    <a:pt x="3901" y="1309"/>
                  </a:cubicBezTo>
                  <a:lnTo>
                    <a:pt x="4302" y="809"/>
                  </a:lnTo>
                  <a:cubicBezTo>
                    <a:pt x="4636" y="474"/>
                    <a:pt x="4336" y="1"/>
                    <a:pt x="3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2"/>
            <p:cNvSpPr/>
            <p:nvPr/>
          </p:nvSpPr>
          <p:spPr>
            <a:xfrm>
              <a:off x="-159200" y="2076025"/>
              <a:ext cx="108425" cy="122000"/>
            </a:xfrm>
            <a:custGeom>
              <a:rect b="b" l="l" r="r" t="t"/>
              <a:pathLst>
                <a:path extrusionOk="0" h="4880" w="4337">
                  <a:moveTo>
                    <a:pt x="3816" y="1"/>
                  </a:moveTo>
                  <a:cubicBezTo>
                    <a:pt x="3695" y="1"/>
                    <a:pt x="3570" y="43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63"/>
                    <a:pt x="167" y="4729"/>
                  </a:cubicBezTo>
                  <a:cubicBezTo>
                    <a:pt x="267" y="4829"/>
                    <a:pt x="384" y="4879"/>
                    <a:pt x="501" y="4879"/>
                  </a:cubicBezTo>
                  <a:cubicBezTo>
                    <a:pt x="618" y="4879"/>
                    <a:pt x="734" y="4829"/>
                    <a:pt x="834" y="4729"/>
                  </a:cubicBezTo>
                  <a:cubicBezTo>
                    <a:pt x="1802" y="3595"/>
                    <a:pt x="2769" y="2428"/>
                    <a:pt x="3736" y="1294"/>
                  </a:cubicBezTo>
                  <a:lnTo>
                    <a:pt x="4137" y="793"/>
                  </a:lnTo>
                  <a:cubicBezTo>
                    <a:pt x="4337" y="626"/>
                    <a:pt x="4337" y="326"/>
                    <a:pt x="4137" y="126"/>
                  </a:cubicBezTo>
                  <a:cubicBezTo>
                    <a:pt x="4053" y="43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2"/>
            <p:cNvSpPr/>
            <p:nvPr/>
          </p:nvSpPr>
          <p:spPr>
            <a:xfrm>
              <a:off x="-159200" y="2142750"/>
              <a:ext cx="108425" cy="121350"/>
            </a:xfrm>
            <a:custGeom>
              <a:rect b="b" l="l" r="r" t="t"/>
              <a:pathLst>
                <a:path extrusionOk="0" h="4854" w="4337">
                  <a:moveTo>
                    <a:pt x="3816" y="0"/>
                  </a:moveTo>
                  <a:cubicBezTo>
                    <a:pt x="3695" y="0"/>
                    <a:pt x="3570" y="42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2"/>
                    <a:pt x="392" y="4854"/>
                    <a:pt x="513" y="4854"/>
                  </a:cubicBezTo>
                  <a:cubicBezTo>
                    <a:pt x="634" y="4854"/>
                    <a:pt x="751" y="4812"/>
                    <a:pt x="834" y="4729"/>
                  </a:cubicBezTo>
                  <a:cubicBezTo>
                    <a:pt x="1802" y="3595"/>
                    <a:pt x="2769" y="2427"/>
                    <a:pt x="3736" y="1293"/>
                  </a:cubicBezTo>
                  <a:lnTo>
                    <a:pt x="4137" y="793"/>
                  </a:lnTo>
                  <a:cubicBezTo>
                    <a:pt x="4337" y="593"/>
                    <a:pt x="4337" y="326"/>
                    <a:pt x="4137" y="126"/>
                  </a:cubicBezTo>
                  <a:cubicBezTo>
                    <a:pt x="4053" y="42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2"/>
            <p:cNvSpPr/>
            <p:nvPr/>
          </p:nvSpPr>
          <p:spPr>
            <a:xfrm>
              <a:off x="-160025" y="2209475"/>
              <a:ext cx="109250" cy="121975"/>
            </a:xfrm>
            <a:custGeom>
              <a:rect b="b" l="l" r="r" t="t"/>
              <a:pathLst>
                <a:path extrusionOk="0" h="4879" w="4370">
                  <a:moveTo>
                    <a:pt x="3849" y="0"/>
                  </a:moveTo>
                  <a:cubicBezTo>
                    <a:pt x="3728" y="0"/>
                    <a:pt x="3603" y="42"/>
                    <a:pt x="3503" y="125"/>
                  </a:cubicBezTo>
                  <a:lnTo>
                    <a:pt x="600" y="3594"/>
                  </a:lnTo>
                  <a:lnTo>
                    <a:pt x="200" y="4095"/>
                  </a:lnTo>
                  <a:cubicBezTo>
                    <a:pt x="0" y="4261"/>
                    <a:pt x="0" y="4562"/>
                    <a:pt x="200" y="4728"/>
                  </a:cubicBezTo>
                  <a:cubicBezTo>
                    <a:pt x="284" y="4829"/>
                    <a:pt x="400" y="4879"/>
                    <a:pt x="521" y="4879"/>
                  </a:cubicBezTo>
                  <a:cubicBezTo>
                    <a:pt x="642" y="4879"/>
                    <a:pt x="767" y="4829"/>
                    <a:pt x="867" y="4728"/>
                  </a:cubicBezTo>
                  <a:cubicBezTo>
                    <a:pt x="1835" y="3561"/>
                    <a:pt x="2802" y="2427"/>
                    <a:pt x="3769" y="1259"/>
                  </a:cubicBezTo>
                  <a:lnTo>
                    <a:pt x="4170" y="792"/>
                  </a:lnTo>
                  <a:cubicBezTo>
                    <a:pt x="4370" y="592"/>
                    <a:pt x="4370" y="325"/>
                    <a:pt x="4170" y="125"/>
                  </a:cubicBezTo>
                  <a:cubicBezTo>
                    <a:pt x="4086" y="42"/>
                    <a:pt x="3970" y="0"/>
                    <a:pt x="38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2"/>
            <p:cNvSpPr/>
            <p:nvPr/>
          </p:nvSpPr>
          <p:spPr>
            <a:xfrm>
              <a:off x="-154200" y="2288900"/>
              <a:ext cx="102600" cy="119475"/>
            </a:xfrm>
            <a:custGeom>
              <a:rect b="b" l="l" r="r" t="t"/>
              <a:pathLst>
                <a:path extrusionOk="0" h="4779" w="4104">
                  <a:moveTo>
                    <a:pt x="3603" y="0"/>
                  </a:moveTo>
                  <a:cubicBezTo>
                    <a:pt x="3486" y="0"/>
                    <a:pt x="3370" y="50"/>
                    <a:pt x="3270" y="150"/>
                  </a:cubicBezTo>
                  <a:lnTo>
                    <a:pt x="568" y="3520"/>
                  </a:lnTo>
                  <a:lnTo>
                    <a:pt x="167" y="3987"/>
                  </a:lnTo>
                  <a:cubicBezTo>
                    <a:pt x="1" y="4153"/>
                    <a:pt x="1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lnTo>
                    <a:pt x="3536" y="1285"/>
                  </a:ln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7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2"/>
            <p:cNvSpPr/>
            <p:nvPr/>
          </p:nvSpPr>
          <p:spPr>
            <a:xfrm>
              <a:off x="-76650" y="2288900"/>
              <a:ext cx="102600" cy="119475"/>
            </a:xfrm>
            <a:custGeom>
              <a:rect b="b" l="l" r="r" t="t"/>
              <a:pathLst>
                <a:path extrusionOk="0" h="4779" w="4104">
                  <a:moveTo>
                    <a:pt x="3591" y="0"/>
                  </a:moveTo>
                  <a:cubicBezTo>
                    <a:pt x="3470" y="0"/>
                    <a:pt x="3353" y="50"/>
                    <a:pt x="3270" y="150"/>
                  </a:cubicBezTo>
                  <a:cubicBezTo>
                    <a:pt x="2369" y="1251"/>
                    <a:pt x="1468" y="2385"/>
                    <a:pt x="568" y="3520"/>
                  </a:cubicBezTo>
                  <a:lnTo>
                    <a:pt x="168" y="3987"/>
                  </a:lnTo>
                  <a:cubicBezTo>
                    <a:pt x="1" y="4153"/>
                    <a:pt x="1" y="4454"/>
                    <a:pt x="168" y="4654"/>
                  </a:cubicBezTo>
                  <a:cubicBezTo>
                    <a:pt x="268" y="4737"/>
                    <a:pt x="384" y="4779"/>
                    <a:pt x="501" y="4779"/>
                  </a:cubicBezTo>
                  <a:cubicBezTo>
                    <a:pt x="618" y="4779"/>
                    <a:pt x="735" y="4737"/>
                    <a:pt x="835" y="4654"/>
                  </a:cubicBezTo>
                  <a:lnTo>
                    <a:pt x="3537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37" y="50"/>
                    <a:pt x="3712" y="0"/>
                    <a:pt x="3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2"/>
            <p:cNvSpPr/>
            <p:nvPr/>
          </p:nvSpPr>
          <p:spPr>
            <a:xfrm>
              <a:off x="75" y="2288900"/>
              <a:ext cx="102600" cy="119475"/>
            </a:xfrm>
            <a:custGeom>
              <a:rect b="b" l="l" r="r" t="t"/>
              <a:pathLst>
                <a:path extrusionOk="0" h="4779" w="4104">
                  <a:moveTo>
                    <a:pt x="3616" y="0"/>
                  </a:moveTo>
                  <a:cubicBezTo>
                    <a:pt x="3495" y="0"/>
                    <a:pt x="3370" y="50"/>
                    <a:pt x="3270" y="150"/>
                  </a:cubicBezTo>
                  <a:cubicBezTo>
                    <a:pt x="2369" y="1251"/>
                    <a:pt x="1468" y="2385"/>
                    <a:pt x="568" y="3520"/>
                  </a:cubicBezTo>
                  <a:lnTo>
                    <a:pt x="201" y="3987"/>
                  </a:lnTo>
                  <a:cubicBezTo>
                    <a:pt x="1" y="4153"/>
                    <a:pt x="1" y="4454"/>
                    <a:pt x="201" y="4654"/>
                  </a:cubicBezTo>
                  <a:cubicBezTo>
                    <a:pt x="284" y="4737"/>
                    <a:pt x="401" y="4779"/>
                    <a:pt x="522" y="4779"/>
                  </a:cubicBezTo>
                  <a:cubicBezTo>
                    <a:pt x="643" y="4779"/>
                    <a:pt x="768" y="4737"/>
                    <a:pt x="868" y="4654"/>
                  </a:cubicBezTo>
                  <a:lnTo>
                    <a:pt x="3570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53" y="50"/>
                    <a:pt x="3737" y="0"/>
                    <a:pt x="3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2"/>
            <p:cNvSpPr/>
            <p:nvPr/>
          </p:nvSpPr>
          <p:spPr>
            <a:xfrm>
              <a:off x="77625" y="2288900"/>
              <a:ext cx="102600" cy="119475"/>
            </a:xfrm>
            <a:custGeom>
              <a:rect b="b" l="l" r="r" t="t"/>
              <a:pathLst>
                <a:path extrusionOk="0" h="4779" w="4104">
                  <a:moveTo>
                    <a:pt x="3591" y="0"/>
                  </a:moveTo>
                  <a:cubicBezTo>
                    <a:pt x="3470" y="0"/>
                    <a:pt x="3353" y="50"/>
                    <a:pt x="3270" y="150"/>
                  </a:cubicBezTo>
                  <a:cubicBezTo>
                    <a:pt x="2369" y="1251"/>
                    <a:pt x="1469" y="2385"/>
                    <a:pt x="568" y="3520"/>
                  </a:cubicBezTo>
                  <a:lnTo>
                    <a:pt x="168" y="3987"/>
                  </a:lnTo>
                  <a:cubicBezTo>
                    <a:pt x="1" y="4153"/>
                    <a:pt x="1" y="4454"/>
                    <a:pt x="168" y="4654"/>
                  </a:cubicBezTo>
                  <a:cubicBezTo>
                    <a:pt x="268" y="4737"/>
                    <a:pt x="393" y="4779"/>
                    <a:pt x="514" y="4779"/>
                  </a:cubicBezTo>
                  <a:cubicBezTo>
                    <a:pt x="635" y="4779"/>
                    <a:pt x="751" y="4737"/>
                    <a:pt x="835" y="4654"/>
                  </a:cubicBezTo>
                  <a:lnTo>
                    <a:pt x="3537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37" y="50"/>
                    <a:pt x="3712" y="0"/>
                    <a:pt x="3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2"/>
            <p:cNvSpPr/>
            <p:nvPr/>
          </p:nvSpPr>
          <p:spPr>
            <a:xfrm>
              <a:off x="155200" y="2288900"/>
              <a:ext cx="102575" cy="119475"/>
            </a:xfrm>
            <a:custGeom>
              <a:rect b="b" l="l" r="r" t="t"/>
              <a:pathLst>
                <a:path extrusionOk="0" h="4779" w="4103">
                  <a:moveTo>
                    <a:pt x="3590" y="0"/>
                  </a:moveTo>
                  <a:cubicBezTo>
                    <a:pt x="3469" y="0"/>
                    <a:pt x="3352" y="50"/>
                    <a:pt x="3269" y="150"/>
                  </a:cubicBezTo>
                  <a:cubicBezTo>
                    <a:pt x="2368" y="1251"/>
                    <a:pt x="1434" y="2385"/>
                    <a:pt x="534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50" y="4737"/>
                    <a:pt x="367" y="4779"/>
                    <a:pt x="488" y="4779"/>
                  </a:cubicBezTo>
                  <a:cubicBezTo>
                    <a:pt x="609" y="4779"/>
                    <a:pt x="734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2"/>
            <p:cNvSpPr/>
            <p:nvPr/>
          </p:nvSpPr>
          <p:spPr>
            <a:xfrm>
              <a:off x="232750" y="2288900"/>
              <a:ext cx="102600" cy="119475"/>
            </a:xfrm>
            <a:custGeom>
              <a:rect b="b" l="l" r="r" t="t"/>
              <a:pathLst>
                <a:path extrusionOk="0" h="4779" w="4104">
                  <a:moveTo>
                    <a:pt x="3590" y="0"/>
                  </a:moveTo>
                  <a:cubicBezTo>
                    <a:pt x="3469" y="0"/>
                    <a:pt x="3353" y="50"/>
                    <a:pt x="3269" y="150"/>
                  </a:cubicBezTo>
                  <a:cubicBezTo>
                    <a:pt x="2369" y="1251"/>
                    <a:pt x="1468" y="2385"/>
                    <a:pt x="567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84" y="4779"/>
                    <a:pt x="501" y="4779"/>
                  </a:cubicBezTo>
                  <a:cubicBezTo>
                    <a:pt x="617" y="4779"/>
                    <a:pt x="734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2"/>
            <p:cNvSpPr/>
            <p:nvPr/>
          </p:nvSpPr>
          <p:spPr>
            <a:xfrm>
              <a:off x="309475" y="2288900"/>
              <a:ext cx="102600" cy="119475"/>
            </a:xfrm>
            <a:custGeom>
              <a:rect b="b" l="l" r="r" t="t"/>
              <a:pathLst>
                <a:path extrusionOk="0" h="4779" w="4104">
                  <a:moveTo>
                    <a:pt x="3590" y="0"/>
                  </a:moveTo>
                  <a:cubicBezTo>
                    <a:pt x="3469" y="0"/>
                    <a:pt x="3353" y="50"/>
                    <a:pt x="3269" y="150"/>
                  </a:cubicBezTo>
                  <a:cubicBezTo>
                    <a:pt x="2368" y="1251"/>
                    <a:pt x="1468" y="2385"/>
                    <a:pt x="567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2"/>
            <p:cNvSpPr/>
            <p:nvPr/>
          </p:nvSpPr>
          <p:spPr>
            <a:xfrm>
              <a:off x="386175" y="2288900"/>
              <a:ext cx="103450" cy="119475"/>
            </a:xfrm>
            <a:custGeom>
              <a:rect b="b" l="l" r="r" t="t"/>
              <a:pathLst>
                <a:path extrusionOk="0" h="4779" w="4138">
                  <a:moveTo>
                    <a:pt x="3620" y="0"/>
                  </a:moveTo>
                  <a:cubicBezTo>
                    <a:pt x="3503" y="0"/>
                    <a:pt x="3387" y="50"/>
                    <a:pt x="3303" y="150"/>
                  </a:cubicBezTo>
                  <a:lnTo>
                    <a:pt x="568" y="3520"/>
                  </a:lnTo>
                  <a:lnTo>
                    <a:pt x="201" y="3987"/>
                  </a:lnTo>
                  <a:cubicBezTo>
                    <a:pt x="1" y="4153"/>
                    <a:pt x="1" y="4454"/>
                    <a:pt x="201" y="4654"/>
                  </a:cubicBezTo>
                  <a:cubicBezTo>
                    <a:pt x="285" y="4737"/>
                    <a:pt x="401" y="4779"/>
                    <a:pt x="522" y="4779"/>
                  </a:cubicBezTo>
                  <a:cubicBezTo>
                    <a:pt x="643" y="4779"/>
                    <a:pt x="768" y="4737"/>
                    <a:pt x="868" y="4654"/>
                  </a:cubicBezTo>
                  <a:cubicBezTo>
                    <a:pt x="1769" y="3520"/>
                    <a:pt x="2670" y="2419"/>
                    <a:pt x="3570" y="1285"/>
                  </a:cubicBezTo>
                  <a:lnTo>
                    <a:pt x="3937" y="818"/>
                  </a:lnTo>
                  <a:cubicBezTo>
                    <a:pt x="4137" y="617"/>
                    <a:pt x="4137" y="317"/>
                    <a:pt x="3937" y="150"/>
                  </a:cubicBezTo>
                  <a:cubicBezTo>
                    <a:pt x="3854" y="50"/>
                    <a:pt x="3737" y="0"/>
                    <a:pt x="3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2"/>
            <p:cNvSpPr/>
            <p:nvPr/>
          </p:nvSpPr>
          <p:spPr>
            <a:xfrm>
              <a:off x="463750" y="2288900"/>
              <a:ext cx="102600" cy="119475"/>
            </a:xfrm>
            <a:custGeom>
              <a:rect b="b" l="l" r="r" t="t"/>
              <a:pathLst>
                <a:path extrusionOk="0" h="4779" w="4104">
                  <a:moveTo>
                    <a:pt x="3603" y="0"/>
                  </a:moveTo>
                  <a:cubicBezTo>
                    <a:pt x="3486" y="0"/>
                    <a:pt x="3369" y="50"/>
                    <a:pt x="3269" y="150"/>
                  </a:cubicBezTo>
                  <a:lnTo>
                    <a:pt x="567" y="3520"/>
                  </a:lnTo>
                  <a:lnTo>
                    <a:pt x="200" y="3987"/>
                  </a:lnTo>
                  <a:cubicBezTo>
                    <a:pt x="0" y="4153"/>
                    <a:pt x="0" y="4454"/>
                    <a:pt x="200" y="4654"/>
                  </a:cubicBezTo>
                  <a:cubicBezTo>
                    <a:pt x="284" y="4737"/>
                    <a:pt x="400" y="4779"/>
                    <a:pt x="517" y="4779"/>
                  </a:cubicBezTo>
                  <a:cubicBezTo>
                    <a:pt x="634" y="4779"/>
                    <a:pt x="751" y="4737"/>
                    <a:pt x="834" y="4654"/>
                  </a:cubicBezTo>
                  <a:cubicBezTo>
                    <a:pt x="1735" y="3520"/>
                    <a:pt x="2635" y="2419"/>
                    <a:pt x="3569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2"/>
            <p:cNvSpPr/>
            <p:nvPr/>
          </p:nvSpPr>
          <p:spPr>
            <a:xfrm>
              <a:off x="541300" y="2288900"/>
              <a:ext cx="102600" cy="119475"/>
            </a:xfrm>
            <a:custGeom>
              <a:rect b="b" l="l" r="r" t="t"/>
              <a:pathLst>
                <a:path extrusionOk="0" h="4779" w="4104">
                  <a:moveTo>
                    <a:pt x="3590" y="0"/>
                  </a:moveTo>
                  <a:cubicBezTo>
                    <a:pt x="3470" y="0"/>
                    <a:pt x="3353" y="50"/>
                    <a:pt x="3269" y="150"/>
                  </a:cubicBezTo>
                  <a:lnTo>
                    <a:pt x="567" y="3520"/>
                  </a:ln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84" y="4779"/>
                    <a:pt x="501" y="4779"/>
                  </a:cubicBezTo>
                  <a:cubicBezTo>
                    <a:pt x="618" y="4779"/>
                    <a:pt x="734" y="4737"/>
                    <a:pt x="834" y="4654"/>
                  </a:cubicBezTo>
                  <a:cubicBezTo>
                    <a:pt x="1735" y="3520"/>
                    <a:pt x="2636" y="2419"/>
                    <a:pt x="3536" y="1285"/>
                  </a:cubicBez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2"/>
            <p:cNvSpPr/>
            <p:nvPr/>
          </p:nvSpPr>
          <p:spPr>
            <a:xfrm>
              <a:off x="618025" y="2288900"/>
              <a:ext cx="102600" cy="119475"/>
            </a:xfrm>
            <a:custGeom>
              <a:rect b="b" l="l" r="r" t="t"/>
              <a:pathLst>
                <a:path extrusionOk="0" h="4779" w="4104">
                  <a:moveTo>
                    <a:pt x="3615" y="0"/>
                  </a:moveTo>
                  <a:cubicBezTo>
                    <a:pt x="3494" y="0"/>
                    <a:pt x="3369" y="50"/>
                    <a:pt x="3269" y="150"/>
                  </a:cubicBezTo>
                  <a:lnTo>
                    <a:pt x="567" y="3520"/>
                  </a:lnTo>
                  <a:lnTo>
                    <a:pt x="200" y="3987"/>
                  </a:lnTo>
                  <a:cubicBezTo>
                    <a:pt x="0" y="4153"/>
                    <a:pt x="0" y="4454"/>
                    <a:pt x="200" y="4654"/>
                  </a:cubicBezTo>
                  <a:cubicBezTo>
                    <a:pt x="284" y="4737"/>
                    <a:pt x="401" y="4779"/>
                    <a:pt x="521" y="4779"/>
                  </a:cubicBezTo>
                  <a:cubicBezTo>
                    <a:pt x="642" y="4779"/>
                    <a:pt x="767" y="4737"/>
                    <a:pt x="868" y="4654"/>
                  </a:cubicBezTo>
                  <a:lnTo>
                    <a:pt x="3569" y="1285"/>
                  </a:ln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53" y="50"/>
                    <a:pt x="3736" y="0"/>
                    <a:pt x="3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2"/>
            <p:cNvSpPr/>
            <p:nvPr/>
          </p:nvSpPr>
          <p:spPr>
            <a:xfrm>
              <a:off x="695575" y="2288900"/>
              <a:ext cx="102600" cy="119475"/>
            </a:xfrm>
            <a:custGeom>
              <a:rect b="b" l="l" r="r" t="t"/>
              <a:pathLst>
                <a:path extrusionOk="0" h="4779" w="4104">
                  <a:moveTo>
                    <a:pt x="3603" y="0"/>
                  </a:moveTo>
                  <a:cubicBezTo>
                    <a:pt x="3486" y="0"/>
                    <a:pt x="3370" y="50"/>
                    <a:pt x="3269" y="150"/>
                  </a:cubicBezTo>
                  <a:lnTo>
                    <a:pt x="568" y="3520"/>
                  </a:ln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lnTo>
                    <a:pt x="3536" y="1285"/>
                  </a:ln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7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"/>
          <p:cNvSpPr txBox="1"/>
          <p:nvPr>
            <p:ph type="title"/>
          </p:nvPr>
        </p:nvSpPr>
        <p:spPr>
          <a:xfrm>
            <a:off x="1761610" y="3076445"/>
            <a:ext cx="3858900" cy="8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sz="6600">
                <a:solidFill>
                  <a:srgbClr val="232323"/>
                </a:solidFill>
                <a:latin typeface="MS PGothic"/>
                <a:ea typeface="MS PGothic"/>
                <a:cs typeface="MS PGothic"/>
                <a:sym typeface="MS PGothic"/>
              </a:rPr>
              <a:t>自己紹介</a:t>
            </a:r>
            <a:endParaRPr sz="6600">
              <a:solidFill>
                <a:srgbClr val="232323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699" name="Google Shape;699;p3"/>
          <p:cNvSpPr txBox="1"/>
          <p:nvPr/>
        </p:nvSpPr>
        <p:spPr>
          <a:xfrm>
            <a:off x="2565685" y="796461"/>
            <a:ext cx="1255800" cy="11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ancing Script"/>
              <a:buNone/>
            </a:pPr>
            <a:r>
              <a:rPr b="0" i="0" lang="ja-JP" sz="8000" u="none" cap="none" strike="noStrike">
                <a:solidFill>
                  <a:srgbClr val="212529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01</a:t>
            </a:r>
            <a:endParaRPr b="0" i="0" sz="8000" u="none" cap="none" strike="noStrike">
              <a:solidFill>
                <a:srgbClr val="212529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grpSp>
        <p:nvGrpSpPr>
          <p:cNvPr id="700" name="Google Shape;700;p3"/>
          <p:cNvGrpSpPr/>
          <p:nvPr/>
        </p:nvGrpSpPr>
        <p:grpSpPr>
          <a:xfrm>
            <a:off x="2397760" y="750570"/>
            <a:ext cx="1530350" cy="1348740"/>
            <a:chOff x="-164200" y="1462250"/>
            <a:chExt cx="1037425" cy="949475"/>
          </a:xfrm>
        </p:grpSpPr>
        <p:sp>
          <p:nvSpPr>
            <p:cNvPr id="701" name="Google Shape;701;p3"/>
            <p:cNvSpPr/>
            <p:nvPr/>
          </p:nvSpPr>
          <p:spPr>
            <a:xfrm>
              <a:off x="-75800" y="1462250"/>
              <a:ext cx="946050" cy="851550"/>
            </a:xfrm>
            <a:custGeom>
              <a:rect b="b" l="l" r="r" t="t"/>
              <a:pathLst>
                <a:path extrusionOk="0" h="34062" w="37842">
                  <a:moveTo>
                    <a:pt x="35826" y="993"/>
                  </a:moveTo>
                  <a:cubicBezTo>
                    <a:pt x="36076" y="1010"/>
                    <a:pt x="36318" y="1018"/>
                    <a:pt x="36555" y="1018"/>
                  </a:cubicBezTo>
                  <a:cubicBezTo>
                    <a:pt x="36658" y="1018"/>
                    <a:pt x="36759" y="1017"/>
                    <a:pt x="36860" y="1014"/>
                  </a:cubicBezTo>
                  <a:lnTo>
                    <a:pt x="36860" y="1014"/>
                  </a:lnTo>
                  <a:lnTo>
                    <a:pt x="36860" y="33083"/>
                  </a:lnTo>
                  <a:lnTo>
                    <a:pt x="1968" y="33083"/>
                  </a:lnTo>
                  <a:cubicBezTo>
                    <a:pt x="1735" y="33050"/>
                    <a:pt x="1493" y="33033"/>
                    <a:pt x="1251" y="33033"/>
                  </a:cubicBezTo>
                  <a:cubicBezTo>
                    <a:pt x="1145" y="33033"/>
                    <a:pt x="1039" y="33036"/>
                    <a:pt x="934" y="33043"/>
                  </a:cubicBezTo>
                  <a:lnTo>
                    <a:pt x="934" y="33043"/>
                  </a:lnTo>
                  <a:lnTo>
                    <a:pt x="934" y="993"/>
                  </a:lnTo>
                  <a:close/>
                  <a:moveTo>
                    <a:pt x="2019" y="0"/>
                  </a:moveTo>
                  <a:cubicBezTo>
                    <a:pt x="1520" y="0"/>
                    <a:pt x="1023" y="15"/>
                    <a:pt x="534" y="59"/>
                  </a:cubicBezTo>
                  <a:lnTo>
                    <a:pt x="467" y="59"/>
                  </a:lnTo>
                  <a:cubicBezTo>
                    <a:pt x="200" y="59"/>
                    <a:pt x="0" y="260"/>
                    <a:pt x="0" y="526"/>
                  </a:cubicBezTo>
                  <a:lnTo>
                    <a:pt x="0" y="33550"/>
                  </a:lnTo>
                  <a:cubicBezTo>
                    <a:pt x="0" y="33784"/>
                    <a:pt x="200" y="34017"/>
                    <a:pt x="467" y="34017"/>
                  </a:cubicBezTo>
                  <a:lnTo>
                    <a:pt x="32790" y="34017"/>
                  </a:lnTo>
                  <a:cubicBezTo>
                    <a:pt x="33769" y="34017"/>
                    <a:pt x="34777" y="34062"/>
                    <a:pt x="35775" y="34062"/>
                  </a:cubicBezTo>
                  <a:cubicBezTo>
                    <a:pt x="36274" y="34062"/>
                    <a:pt x="36771" y="34050"/>
                    <a:pt x="37260" y="34017"/>
                  </a:cubicBezTo>
                  <a:lnTo>
                    <a:pt x="37327" y="34017"/>
                  </a:lnTo>
                  <a:cubicBezTo>
                    <a:pt x="37686" y="34017"/>
                    <a:pt x="37841" y="33718"/>
                    <a:pt x="37794" y="33458"/>
                  </a:cubicBezTo>
                  <a:lnTo>
                    <a:pt x="37794" y="33458"/>
                  </a:lnTo>
                  <a:lnTo>
                    <a:pt x="37794" y="526"/>
                  </a:lnTo>
                  <a:cubicBezTo>
                    <a:pt x="37794" y="260"/>
                    <a:pt x="37594" y="59"/>
                    <a:pt x="37327" y="59"/>
                  </a:cubicBezTo>
                  <a:lnTo>
                    <a:pt x="5004" y="59"/>
                  </a:lnTo>
                  <a:cubicBezTo>
                    <a:pt x="4025" y="59"/>
                    <a:pt x="301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-164200" y="1462700"/>
              <a:ext cx="1037425" cy="949025"/>
            </a:xfrm>
            <a:custGeom>
              <a:rect b="b" l="l" r="r" t="t"/>
              <a:pathLst>
                <a:path extrusionOk="0" h="37961" w="41497">
                  <a:moveTo>
                    <a:pt x="3970" y="1"/>
                  </a:moveTo>
                  <a:cubicBezTo>
                    <a:pt x="3867" y="1"/>
                    <a:pt x="3761" y="42"/>
                    <a:pt x="3670" y="141"/>
                  </a:cubicBezTo>
                  <a:lnTo>
                    <a:pt x="3670" y="175"/>
                  </a:lnTo>
                  <a:lnTo>
                    <a:pt x="934" y="3310"/>
                  </a:lnTo>
                  <a:cubicBezTo>
                    <a:pt x="667" y="3611"/>
                    <a:pt x="67" y="4078"/>
                    <a:pt x="34" y="4545"/>
                  </a:cubicBezTo>
                  <a:cubicBezTo>
                    <a:pt x="0" y="4645"/>
                    <a:pt x="0" y="4778"/>
                    <a:pt x="34" y="4878"/>
                  </a:cubicBezTo>
                  <a:cubicBezTo>
                    <a:pt x="34" y="6946"/>
                    <a:pt x="67" y="9014"/>
                    <a:pt x="100" y="11083"/>
                  </a:cubicBezTo>
                  <a:lnTo>
                    <a:pt x="234" y="21757"/>
                  </a:lnTo>
                  <a:cubicBezTo>
                    <a:pt x="267" y="25193"/>
                    <a:pt x="334" y="28629"/>
                    <a:pt x="367" y="32064"/>
                  </a:cubicBezTo>
                  <a:lnTo>
                    <a:pt x="434" y="35667"/>
                  </a:lnTo>
                  <a:cubicBezTo>
                    <a:pt x="434" y="36234"/>
                    <a:pt x="401" y="36834"/>
                    <a:pt x="434" y="37401"/>
                  </a:cubicBezTo>
                  <a:lnTo>
                    <a:pt x="434" y="37468"/>
                  </a:lnTo>
                  <a:cubicBezTo>
                    <a:pt x="434" y="37735"/>
                    <a:pt x="667" y="37935"/>
                    <a:pt x="901" y="37935"/>
                  </a:cubicBezTo>
                  <a:lnTo>
                    <a:pt x="36993" y="37935"/>
                  </a:lnTo>
                  <a:cubicBezTo>
                    <a:pt x="37227" y="37952"/>
                    <a:pt x="37460" y="37960"/>
                    <a:pt x="37694" y="37960"/>
                  </a:cubicBezTo>
                  <a:cubicBezTo>
                    <a:pt x="37927" y="37960"/>
                    <a:pt x="38161" y="37952"/>
                    <a:pt x="38394" y="37935"/>
                  </a:cubicBezTo>
                  <a:cubicBezTo>
                    <a:pt x="38928" y="37902"/>
                    <a:pt x="39228" y="37068"/>
                    <a:pt x="39462" y="36701"/>
                  </a:cubicBezTo>
                  <a:lnTo>
                    <a:pt x="40963" y="34299"/>
                  </a:lnTo>
                  <a:lnTo>
                    <a:pt x="41263" y="33799"/>
                  </a:lnTo>
                  <a:cubicBezTo>
                    <a:pt x="41496" y="33426"/>
                    <a:pt x="41175" y="33085"/>
                    <a:pt x="40847" y="33085"/>
                  </a:cubicBezTo>
                  <a:cubicBezTo>
                    <a:pt x="40705" y="33085"/>
                    <a:pt x="40563" y="33148"/>
                    <a:pt x="40462" y="33299"/>
                  </a:cubicBezTo>
                  <a:lnTo>
                    <a:pt x="38172" y="37001"/>
                  </a:lnTo>
                  <a:lnTo>
                    <a:pt x="2469" y="37001"/>
                  </a:lnTo>
                  <a:cubicBezTo>
                    <a:pt x="2219" y="36968"/>
                    <a:pt x="1968" y="36951"/>
                    <a:pt x="1718" y="36951"/>
                  </a:cubicBezTo>
                  <a:cubicBezTo>
                    <a:pt x="1599" y="36951"/>
                    <a:pt x="1481" y="36955"/>
                    <a:pt x="1362" y="36962"/>
                  </a:cubicBezTo>
                  <a:lnTo>
                    <a:pt x="1362" y="36962"/>
                  </a:lnTo>
                  <a:lnTo>
                    <a:pt x="1234" y="26327"/>
                  </a:lnTo>
                  <a:cubicBezTo>
                    <a:pt x="1168" y="20423"/>
                    <a:pt x="1101" y="14485"/>
                    <a:pt x="1001" y="8581"/>
                  </a:cubicBezTo>
                  <a:cubicBezTo>
                    <a:pt x="1001" y="7306"/>
                    <a:pt x="971" y="6001"/>
                    <a:pt x="968" y="4723"/>
                  </a:cubicBezTo>
                  <a:lnTo>
                    <a:pt x="968" y="4723"/>
                  </a:lnTo>
                  <a:lnTo>
                    <a:pt x="4337" y="809"/>
                  </a:lnTo>
                  <a:cubicBezTo>
                    <a:pt x="4645" y="474"/>
                    <a:pt x="4319" y="1"/>
                    <a:pt x="3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-159200" y="1543150"/>
              <a:ext cx="108425" cy="122000"/>
            </a:xfrm>
            <a:custGeom>
              <a:rect b="b" l="l" r="r" t="t"/>
              <a:pathLst>
                <a:path extrusionOk="0" h="4880" w="4337">
                  <a:moveTo>
                    <a:pt x="3816" y="1"/>
                  </a:moveTo>
                  <a:cubicBezTo>
                    <a:pt x="3695" y="1"/>
                    <a:pt x="3570" y="42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62"/>
                    <a:pt x="167" y="4729"/>
                  </a:cubicBezTo>
                  <a:cubicBezTo>
                    <a:pt x="267" y="4829"/>
                    <a:pt x="384" y="4879"/>
                    <a:pt x="501" y="4879"/>
                  </a:cubicBezTo>
                  <a:cubicBezTo>
                    <a:pt x="618" y="4879"/>
                    <a:pt x="734" y="4829"/>
                    <a:pt x="834" y="4729"/>
                  </a:cubicBezTo>
                  <a:lnTo>
                    <a:pt x="3736" y="1293"/>
                  </a:lnTo>
                  <a:lnTo>
                    <a:pt x="4137" y="793"/>
                  </a:lnTo>
                  <a:cubicBezTo>
                    <a:pt x="4337" y="626"/>
                    <a:pt x="4337" y="326"/>
                    <a:pt x="4137" y="126"/>
                  </a:cubicBezTo>
                  <a:cubicBezTo>
                    <a:pt x="4053" y="42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-163400" y="1609475"/>
              <a:ext cx="116000" cy="122150"/>
            </a:xfrm>
            <a:custGeom>
              <a:rect b="b" l="l" r="r" t="t"/>
              <a:pathLst>
                <a:path extrusionOk="0" h="4886" w="4640">
                  <a:moveTo>
                    <a:pt x="3969" y="1"/>
                  </a:moveTo>
                  <a:cubicBezTo>
                    <a:pt x="3860" y="1"/>
                    <a:pt x="3744" y="42"/>
                    <a:pt x="3638" y="141"/>
                  </a:cubicBezTo>
                  <a:lnTo>
                    <a:pt x="769" y="3610"/>
                  </a:lnTo>
                  <a:lnTo>
                    <a:pt x="335" y="4077"/>
                  </a:lnTo>
                  <a:cubicBezTo>
                    <a:pt x="1" y="4412"/>
                    <a:pt x="321" y="4885"/>
                    <a:pt x="684" y="4885"/>
                  </a:cubicBezTo>
                  <a:cubicBezTo>
                    <a:pt x="792" y="4885"/>
                    <a:pt x="903" y="4844"/>
                    <a:pt x="1002" y="4745"/>
                  </a:cubicBezTo>
                  <a:cubicBezTo>
                    <a:pt x="1970" y="3610"/>
                    <a:pt x="2937" y="2443"/>
                    <a:pt x="3904" y="1309"/>
                  </a:cubicBezTo>
                  <a:lnTo>
                    <a:pt x="4305" y="808"/>
                  </a:lnTo>
                  <a:cubicBezTo>
                    <a:pt x="4639" y="474"/>
                    <a:pt x="4339" y="1"/>
                    <a:pt x="3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-159200" y="1676575"/>
              <a:ext cx="108425" cy="121375"/>
            </a:xfrm>
            <a:custGeom>
              <a:rect b="b" l="l" r="r" t="t"/>
              <a:pathLst>
                <a:path extrusionOk="0" h="4855" w="4337">
                  <a:moveTo>
                    <a:pt x="3816" y="1"/>
                  </a:moveTo>
                  <a:cubicBezTo>
                    <a:pt x="3695" y="1"/>
                    <a:pt x="3570" y="43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3"/>
                    <a:pt x="384" y="4854"/>
                    <a:pt x="501" y="4854"/>
                  </a:cubicBezTo>
                  <a:cubicBezTo>
                    <a:pt x="618" y="4854"/>
                    <a:pt x="734" y="4813"/>
                    <a:pt x="834" y="4729"/>
                  </a:cubicBezTo>
                  <a:cubicBezTo>
                    <a:pt x="1802" y="3595"/>
                    <a:pt x="2769" y="2428"/>
                    <a:pt x="3736" y="1293"/>
                  </a:cubicBezTo>
                  <a:lnTo>
                    <a:pt x="4137" y="793"/>
                  </a:lnTo>
                  <a:cubicBezTo>
                    <a:pt x="4337" y="593"/>
                    <a:pt x="4337" y="326"/>
                    <a:pt x="4137" y="126"/>
                  </a:cubicBezTo>
                  <a:cubicBezTo>
                    <a:pt x="4053" y="43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-159200" y="1743300"/>
              <a:ext cx="108425" cy="121350"/>
            </a:xfrm>
            <a:custGeom>
              <a:rect b="b" l="l" r="r" t="t"/>
              <a:pathLst>
                <a:path extrusionOk="0" h="4854" w="4337">
                  <a:moveTo>
                    <a:pt x="3816" y="0"/>
                  </a:moveTo>
                  <a:cubicBezTo>
                    <a:pt x="3695" y="0"/>
                    <a:pt x="3570" y="42"/>
                    <a:pt x="3470" y="125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2"/>
                    <a:pt x="384" y="4854"/>
                    <a:pt x="501" y="4854"/>
                  </a:cubicBezTo>
                  <a:cubicBezTo>
                    <a:pt x="618" y="4854"/>
                    <a:pt x="734" y="4812"/>
                    <a:pt x="834" y="4729"/>
                  </a:cubicBezTo>
                  <a:cubicBezTo>
                    <a:pt x="1802" y="3595"/>
                    <a:pt x="2769" y="2427"/>
                    <a:pt x="3736" y="1293"/>
                  </a:cubicBezTo>
                  <a:lnTo>
                    <a:pt x="4137" y="793"/>
                  </a:lnTo>
                  <a:cubicBezTo>
                    <a:pt x="4337" y="626"/>
                    <a:pt x="4337" y="326"/>
                    <a:pt x="4137" y="125"/>
                  </a:cubicBezTo>
                  <a:cubicBezTo>
                    <a:pt x="4053" y="42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-159200" y="1809375"/>
              <a:ext cx="108425" cy="122000"/>
            </a:xfrm>
            <a:custGeom>
              <a:rect b="b" l="l" r="r" t="t"/>
              <a:pathLst>
                <a:path extrusionOk="0" h="4880" w="4337">
                  <a:moveTo>
                    <a:pt x="3816" y="1"/>
                  </a:moveTo>
                  <a:cubicBezTo>
                    <a:pt x="3695" y="1"/>
                    <a:pt x="3570" y="51"/>
                    <a:pt x="3470" y="151"/>
                  </a:cubicBezTo>
                  <a:lnTo>
                    <a:pt x="601" y="3587"/>
                  </a:lnTo>
                  <a:lnTo>
                    <a:pt x="167" y="4087"/>
                  </a:lnTo>
                  <a:cubicBezTo>
                    <a:pt x="0" y="4254"/>
                    <a:pt x="0" y="4554"/>
                    <a:pt x="167" y="4754"/>
                  </a:cubicBezTo>
                  <a:cubicBezTo>
                    <a:pt x="267" y="4838"/>
                    <a:pt x="384" y="4879"/>
                    <a:pt x="501" y="4879"/>
                  </a:cubicBezTo>
                  <a:cubicBezTo>
                    <a:pt x="618" y="4879"/>
                    <a:pt x="734" y="4838"/>
                    <a:pt x="834" y="4754"/>
                  </a:cubicBezTo>
                  <a:cubicBezTo>
                    <a:pt x="1802" y="3587"/>
                    <a:pt x="2769" y="2453"/>
                    <a:pt x="3736" y="1285"/>
                  </a:cubicBezTo>
                  <a:lnTo>
                    <a:pt x="4137" y="818"/>
                  </a:lnTo>
                  <a:cubicBezTo>
                    <a:pt x="4337" y="618"/>
                    <a:pt x="4337" y="318"/>
                    <a:pt x="4137" y="151"/>
                  </a:cubicBezTo>
                  <a:cubicBezTo>
                    <a:pt x="4053" y="51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-160025" y="1876100"/>
              <a:ext cx="109250" cy="121775"/>
            </a:xfrm>
            <a:custGeom>
              <a:rect b="b" l="l" r="r" t="t"/>
              <a:pathLst>
                <a:path extrusionOk="0" h="4871" w="4370">
                  <a:moveTo>
                    <a:pt x="3849" y="1"/>
                  </a:moveTo>
                  <a:cubicBezTo>
                    <a:pt x="3728" y="1"/>
                    <a:pt x="3603" y="51"/>
                    <a:pt x="3503" y="151"/>
                  </a:cubicBezTo>
                  <a:lnTo>
                    <a:pt x="600" y="3586"/>
                  </a:lnTo>
                  <a:lnTo>
                    <a:pt x="200" y="4087"/>
                  </a:lnTo>
                  <a:cubicBezTo>
                    <a:pt x="0" y="4254"/>
                    <a:pt x="0" y="4554"/>
                    <a:pt x="200" y="4721"/>
                  </a:cubicBezTo>
                  <a:cubicBezTo>
                    <a:pt x="284" y="4821"/>
                    <a:pt x="400" y="4871"/>
                    <a:pt x="521" y="4871"/>
                  </a:cubicBezTo>
                  <a:cubicBezTo>
                    <a:pt x="642" y="4871"/>
                    <a:pt x="767" y="4821"/>
                    <a:pt x="867" y="4721"/>
                  </a:cubicBezTo>
                  <a:lnTo>
                    <a:pt x="867" y="4754"/>
                  </a:lnTo>
                  <a:lnTo>
                    <a:pt x="3769" y="1285"/>
                  </a:lnTo>
                  <a:lnTo>
                    <a:pt x="4170" y="818"/>
                  </a:lnTo>
                  <a:cubicBezTo>
                    <a:pt x="4370" y="618"/>
                    <a:pt x="4370" y="317"/>
                    <a:pt x="4170" y="151"/>
                  </a:cubicBezTo>
                  <a:cubicBezTo>
                    <a:pt x="4086" y="51"/>
                    <a:pt x="3970" y="1"/>
                    <a:pt x="3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-159200" y="1942825"/>
              <a:ext cx="108425" cy="121775"/>
            </a:xfrm>
            <a:custGeom>
              <a:rect b="b" l="l" r="r" t="t"/>
              <a:pathLst>
                <a:path extrusionOk="0" h="4871" w="4337">
                  <a:moveTo>
                    <a:pt x="3816" y="0"/>
                  </a:moveTo>
                  <a:cubicBezTo>
                    <a:pt x="3695" y="0"/>
                    <a:pt x="3570" y="50"/>
                    <a:pt x="3470" y="150"/>
                  </a:cubicBezTo>
                  <a:lnTo>
                    <a:pt x="601" y="3586"/>
                  </a:lnTo>
                  <a:lnTo>
                    <a:pt x="167" y="4086"/>
                  </a:lnTo>
                  <a:cubicBezTo>
                    <a:pt x="0" y="4253"/>
                    <a:pt x="0" y="4553"/>
                    <a:pt x="167" y="4720"/>
                  </a:cubicBezTo>
                  <a:cubicBezTo>
                    <a:pt x="267" y="4820"/>
                    <a:pt x="384" y="4870"/>
                    <a:pt x="501" y="4870"/>
                  </a:cubicBezTo>
                  <a:cubicBezTo>
                    <a:pt x="618" y="4870"/>
                    <a:pt x="734" y="4820"/>
                    <a:pt x="834" y="4720"/>
                  </a:cubicBezTo>
                  <a:lnTo>
                    <a:pt x="3736" y="1284"/>
                  </a:lnTo>
                  <a:lnTo>
                    <a:pt x="4137" y="817"/>
                  </a:lnTo>
                  <a:cubicBezTo>
                    <a:pt x="4337" y="617"/>
                    <a:pt x="4337" y="317"/>
                    <a:pt x="4137" y="150"/>
                  </a:cubicBezTo>
                  <a:cubicBezTo>
                    <a:pt x="4053" y="50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-163325" y="2008925"/>
              <a:ext cx="115925" cy="122250"/>
            </a:xfrm>
            <a:custGeom>
              <a:rect b="b" l="l" r="r" t="t"/>
              <a:pathLst>
                <a:path extrusionOk="0" h="4890" w="4637">
                  <a:moveTo>
                    <a:pt x="3966" y="1"/>
                  </a:moveTo>
                  <a:cubicBezTo>
                    <a:pt x="3857" y="1"/>
                    <a:pt x="3741" y="42"/>
                    <a:pt x="3635" y="141"/>
                  </a:cubicBezTo>
                  <a:lnTo>
                    <a:pt x="766" y="3611"/>
                  </a:lnTo>
                  <a:lnTo>
                    <a:pt x="332" y="4078"/>
                  </a:lnTo>
                  <a:cubicBezTo>
                    <a:pt x="0" y="4435"/>
                    <a:pt x="313" y="4890"/>
                    <a:pt x="672" y="4890"/>
                  </a:cubicBezTo>
                  <a:cubicBezTo>
                    <a:pt x="783" y="4890"/>
                    <a:pt x="897" y="4847"/>
                    <a:pt x="999" y="4745"/>
                  </a:cubicBezTo>
                  <a:cubicBezTo>
                    <a:pt x="1967" y="3611"/>
                    <a:pt x="2934" y="2443"/>
                    <a:pt x="3901" y="1309"/>
                  </a:cubicBezTo>
                  <a:lnTo>
                    <a:pt x="4302" y="809"/>
                  </a:lnTo>
                  <a:cubicBezTo>
                    <a:pt x="4636" y="474"/>
                    <a:pt x="4336" y="1"/>
                    <a:pt x="3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-159200" y="2076025"/>
              <a:ext cx="108425" cy="122000"/>
            </a:xfrm>
            <a:custGeom>
              <a:rect b="b" l="l" r="r" t="t"/>
              <a:pathLst>
                <a:path extrusionOk="0" h="4880" w="4337">
                  <a:moveTo>
                    <a:pt x="3816" y="1"/>
                  </a:moveTo>
                  <a:cubicBezTo>
                    <a:pt x="3695" y="1"/>
                    <a:pt x="3570" y="43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63"/>
                    <a:pt x="167" y="4729"/>
                  </a:cubicBezTo>
                  <a:cubicBezTo>
                    <a:pt x="267" y="4829"/>
                    <a:pt x="384" y="4879"/>
                    <a:pt x="501" y="4879"/>
                  </a:cubicBezTo>
                  <a:cubicBezTo>
                    <a:pt x="618" y="4879"/>
                    <a:pt x="734" y="4829"/>
                    <a:pt x="834" y="4729"/>
                  </a:cubicBezTo>
                  <a:cubicBezTo>
                    <a:pt x="1802" y="3595"/>
                    <a:pt x="2769" y="2428"/>
                    <a:pt x="3736" y="1294"/>
                  </a:cubicBezTo>
                  <a:lnTo>
                    <a:pt x="4137" y="793"/>
                  </a:lnTo>
                  <a:cubicBezTo>
                    <a:pt x="4337" y="626"/>
                    <a:pt x="4337" y="326"/>
                    <a:pt x="4137" y="126"/>
                  </a:cubicBezTo>
                  <a:cubicBezTo>
                    <a:pt x="4053" y="43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-159200" y="2142750"/>
              <a:ext cx="108425" cy="121350"/>
            </a:xfrm>
            <a:custGeom>
              <a:rect b="b" l="l" r="r" t="t"/>
              <a:pathLst>
                <a:path extrusionOk="0" h="4854" w="4337">
                  <a:moveTo>
                    <a:pt x="3816" y="0"/>
                  </a:moveTo>
                  <a:cubicBezTo>
                    <a:pt x="3695" y="0"/>
                    <a:pt x="3570" y="42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2"/>
                    <a:pt x="392" y="4854"/>
                    <a:pt x="513" y="4854"/>
                  </a:cubicBezTo>
                  <a:cubicBezTo>
                    <a:pt x="634" y="4854"/>
                    <a:pt x="751" y="4812"/>
                    <a:pt x="834" y="4729"/>
                  </a:cubicBezTo>
                  <a:cubicBezTo>
                    <a:pt x="1802" y="3595"/>
                    <a:pt x="2769" y="2427"/>
                    <a:pt x="3736" y="1293"/>
                  </a:cubicBezTo>
                  <a:lnTo>
                    <a:pt x="4137" y="793"/>
                  </a:lnTo>
                  <a:cubicBezTo>
                    <a:pt x="4337" y="593"/>
                    <a:pt x="4337" y="326"/>
                    <a:pt x="4137" y="126"/>
                  </a:cubicBezTo>
                  <a:cubicBezTo>
                    <a:pt x="4053" y="42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-160025" y="2209475"/>
              <a:ext cx="109250" cy="121975"/>
            </a:xfrm>
            <a:custGeom>
              <a:rect b="b" l="l" r="r" t="t"/>
              <a:pathLst>
                <a:path extrusionOk="0" h="4879" w="4370">
                  <a:moveTo>
                    <a:pt x="3849" y="0"/>
                  </a:moveTo>
                  <a:cubicBezTo>
                    <a:pt x="3728" y="0"/>
                    <a:pt x="3603" y="42"/>
                    <a:pt x="3503" y="125"/>
                  </a:cubicBezTo>
                  <a:lnTo>
                    <a:pt x="600" y="3594"/>
                  </a:lnTo>
                  <a:lnTo>
                    <a:pt x="200" y="4095"/>
                  </a:lnTo>
                  <a:cubicBezTo>
                    <a:pt x="0" y="4261"/>
                    <a:pt x="0" y="4562"/>
                    <a:pt x="200" y="4728"/>
                  </a:cubicBezTo>
                  <a:cubicBezTo>
                    <a:pt x="284" y="4829"/>
                    <a:pt x="400" y="4879"/>
                    <a:pt x="521" y="4879"/>
                  </a:cubicBezTo>
                  <a:cubicBezTo>
                    <a:pt x="642" y="4879"/>
                    <a:pt x="767" y="4829"/>
                    <a:pt x="867" y="4728"/>
                  </a:cubicBezTo>
                  <a:cubicBezTo>
                    <a:pt x="1835" y="3561"/>
                    <a:pt x="2802" y="2427"/>
                    <a:pt x="3769" y="1259"/>
                  </a:cubicBezTo>
                  <a:lnTo>
                    <a:pt x="4170" y="792"/>
                  </a:lnTo>
                  <a:cubicBezTo>
                    <a:pt x="4370" y="592"/>
                    <a:pt x="4370" y="325"/>
                    <a:pt x="4170" y="125"/>
                  </a:cubicBezTo>
                  <a:cubicBezTo>
                    <a:pt x="4086" y="42"/>
                    <a:pt x="3970" y="0"/>
                    <a:pt x="38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-154200" y="2288900"/>
              <a:ext cx="102600" cy="119475"/>
            </a:xfrm>
            <a:custGeom>
              <a:rect b="b" l="l" r="r" t="t"/>
              <a:pathLst>
                <a:path extrusionOk="0" h="4779" w="4104">
                  <a:moveTo>
                    <a:pt x="3603" y="0"/>
                  </a:moveTo>
                  <a:cubicBezTo>
                    <a:pt x="3486" y="0"/>
                    <a:pt x="3370" y="50"/>
                    <a:pt x="3270" y="150"/>
                  </a:cubicBezTo>
                  <a:lnTo>
                    <a:pt x="568" y="3520"/>
                  </a:lnTo>
                  <a:lnTo>
                    <a:pt x="167" y="3987"/>
                  </a:lnTo>
                  <a:cubicBezTo>
                    <a:pt x="1" y="4153"/>
                    <a:pt x="1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lnTo>
                    <a:pt x="3536" y="1285"/>
                  </a:ln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7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-76650" y="2288900"/>
              <a:ext cx="102600" cy="119475"/>
            </a:xfrm>
            <a:custGeom>
              <a:rect b="b" l="l" r="r" t="t"/>
              <a:pathLst>
                <a:path extrusionOk="0" h="4779" w="4104">
                  <a:moveTo>
                    <a:pt x="3591" y="0"/>
                  </a:moveTo>
                  <a:cubicBezTo>
                    <a:pt x="3470" y="0"/>
                    <a:pt x="3353" y="50"/>
                    <a:pt x="3270" y="150"/>
                  </a:cubicBezTo>
                  <a:cubicBezTo>
                    <a:pt x="2369" y="1251"/>
                    <a:pt x="1468" y="2385"/>
                    <a:pt x="568" y="3520"/>
                  </a:cubicBezTo>
                  <a:lnTo>
                    <a:pt x="168" y="3987"/>
                  </a:lnTo>
                  <a:cubicBezTo>
                    <a:pt x="1" y="4153"/>
                    <a:pt x="1" y="4454"/>
                    <a:pt x="168" y="4654"/>
                  </a:cubicBezTo>
                  <a:cubicBezTo>
                    <a:pt x="268" y="4737"/>
                    <a:pt x="384" y="4779"/>
                    <a:pt x="501" y="4779"/>
                  </a:cubicBezTo>
                  <a:cubicBezTo>
                    <a:pt x="618" y="4779"/>
                    <a:pt x="735" y="4737"/>
                    <a:pt x="835" y="4654"/>
                  </a:cubicBezTo>
                  <a:lnTo>
                    <a:pt x="3537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37" y="50"/>
                    <a:pt x="3712" y="0"/>
                    <a:pt x="3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75" y="2288900"/>
              <a:ext cx="102600" cy="119475"/>
            </a:xfrm>
            <a:custGeom>
              <a:rect b="b" l="l" r="r" t="t"/>
              <a:pathLst>
                <a:path extrusionOk="0" h="4779" w="4104">
                  <a:moveTo>
                    <a:pt x="3616" y="0"/>
                  </a:moveTo>
                  <a:cubicBezTo>
                    <a:pt x="3495" y="0"/>
                    <a:pt x="3370" y="50"/>
                    <a:pt x="3270" y="150"/>
                  </a:cubicBezTo>
                  <a:cubicBezTo>
                    <a:pt x="2369" y="1251"/>
                    <a:pt x="1468" y="2385"/>
                    <a:pt x="568" y="3520"/>
                  </a:cubicBezTo>
                  <a:lnTo>
                    <a:pt x="201" y="3987"/>
                  </a:lnTo>
                  <a:cubicBezTo>
                    <a:pt x="1" y="4153"/>
                    <a:pt x="1" y="4454"/>
                    <a:pt x="201" y="4654"/>
                  </a:cubicBezTo>
                  <a:cubicBezTo>
                    <a:pt x="284" y="4737"/>
                    <a:pt x="401" y="4779"/>
                    <a:pt x="522" y="4779"/>
                  </a:cubicBezTo>
                  <a:cubicBezTo>
                    <a:pt x="643" y="4779"/>
                    <a:pt x="768" y="4737"/>
                    <a:pt x="868" y="4654"/>
                  </a:cubicBezTo>
                  <a:lnTo>
                    <a:pt x="3570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53" y="50"/>
                    <a:pt x="3737" y="0"/>
                    <a:pt x="3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77625" y="2288900"/>
              <a:ext cx="102600" cy="119475"/>
            </a:xfrm>
            <a:custGeom>
              <a:rect b="b" l="l" r="r" t="t"/>
              <a:pathLst>
                <a:path extrusionOk="0" h="4779" w="4104">
                  <a:moveTo>
                    <a:pt x="3591" y="0"/>
                  </a:moveTo>
                  <a:cubicBezTo>
                    <a:pt x="3470" y="0"/>
                    <a:pt x="3353" y="50"/>
                    <a:pt x="3270" y="150"/>
                  </a:cubicBezTo>
                  <a:cubicBezTo>
                    <a:pt x="2369" y="1251"/>
                    <a:pt x="1469" y="2385"/>
                    <a:pt x="568" y="3520"/>
                  </a:cubicBezTo>
                  <a:lnTo>
                    <a:pt x="168" y="3987"/>
                  </a:lnTo>
                  <a:cubicBezTo>
                    <a:pt x="1" y="4153"/>
                    <a:pt x="1" y="4454"/>
                    <a:pt x="168" y="4654"/>
                  </a:cubicBezTo>
                  <a:cubicBezTo>
                    <a:pt x="268" y="4737"/>
                    <a:pt x="393" y="4779"/>
                    <a:pt x="514" y="4779"/>
                  </a:cubicBezTo>
                  <a:cubicBezTo>
                    <a:pt x="635" y="4779"/>
                    <a:pt x="751" y="4737"/>
                    <a:pt x="835" y="4654"/>
                  </a:cubicBezTo>
                  <a:lnTo>
                    <a:pt x="3537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37" y="50"/>
                    <a:pt x="3712" y="0"/>
                    <a:pt x="3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155200" y="2288900"/>
              <a:ext cx="102575" cy="119475"/>
            </a:xfrm>
            <a:custGeom>
              <a:rect b="b" l="l" r="r" t="t"/>
              <a:pathLst>
                <a:path extrusionOk="0" h="4779" w="4103">
                  <a:moveTo>
                    <a:pt x="3590" y="0"/>
                  </a:moveTo>
                  <a:cubicBezTo>
                    <a:pt x="3469" y="0"/>
                    <a:pt x="3352" y="50"/>
                    <a:pt x="3269" y="150"/>
                  </a:cubicBezTo>
                  <a:cubicBezTo>
                    <a:pt x="2368" y="1251"/>
                    <a:pt x="1434" y="2385"/>
                    <a:pt x="534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50" y="4737"/>
                    <a:pt x="367" y="4779"/>
                    <a:pt x="488" y="4779"/>
                  </a:cubicBezTo>
                  <a:cubicBezTo>
                    <a:pt x="609" y="4779"/>
                    <a:pt x="734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232750" y="2288900"/>
              <a:ext cx="102600" cy="119475"/>
            </a:xfrm>
            <a:custGeom>
              <a:rect b="b" l="l" r="r" t="t"/>
              <a:pathLst>
                <a:path extrusionOk="0" h="4779" w="4104">
                  <a:moveTo>
                    <a:pt x="3590" y="0"/>
                  </a:moveTo>
                  <a:cubicBezTo>
                    <a:pt x="3469" y="0"/>
                    <a:pt x="3353" y="50"/>
                    <a:pt x="3269" y="150"/>
                  </a:cubicBezTo>
                  <a:cubicBezTo>
                    <a:pt x="2369" y="1251"/>
                    <a:pt x="1468" y="2385"/>
                    <a:pt x="567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84" y="4779"/>
                    <a:pt x="501" y="4779"/>
                  </a:cubicBezTo>
                  <a:cubicBezTo>
                    <a:pt x="617" y="4779"/>
                    <a:pt x="734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309475" y="2288900"/>
              <a:ext cx="102600" cy="119475"/>
            </a:xfrm>
            <a:custGeom>
              <a:rect b="b" l="l" r="r" t="t"/>
              <a:pathLst>
                <a:path extrusionOk="0" h="4779" w="4104">
                  <a:moveTo>
                    <a:pt x="3590" y="0"/>
                  </a:moveTo>
                  <a:cubicBezTo>
                    <a:pt x="3469" y="0"/>
                    <a:pt x="3353" y="50"/>
                    <a:pt x="3269" y="150"/>
                  </a:cubicBezTo>
                  <a:cubicBezTo>
                    <a:pt x="2368" y="1251"/>
                    <a:pt x="1468" y="2385"/>
                    <a:pt x="567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386175" y="2288900"/>
              <a:ext cx="103450" cy="119475"/>
            </a:xfrm>
            <a:custGeom>
              <a:rect b="b" l="l" r="r" t="t"/>
              <a:pathLst>
                <a:path extrusionOk="0" h="4779" w="4138">
                  <a:moveTo>
                    <a:pt x="3620" y="0"/>
                  </a:moveTo>
                  <a:cubicBezTo>
                    <a:pt x="3503" y="0"/>
                    <a:pt x="3387" y="50"/>
                    <a:pt x="3303" y="150"/>
                  </a:cubicBezTo>
                  <a:lnTo>
                    <a:pt x="568" y="3520"/>
                  </a:lnTo>
                  <a:lnTo>
                    <a:pt x="201" y="3987"/>
                  </a:lnTo>
                  <a:cubicBezTo>
                    <a:pt x="1" y="4153"/>
                    <a:pt x="1" y="4454"/>
                    <a:pt x="201" y="4654"/>
                  </a:cubicBezTo>
                  <a:cubicBezTo>
                    <a:pt x="285" y="4737"/>
                    <a:pt x="401" y="4779"/>
                    <a:pt x="522" y="4779"/>
                  </a:cubicBezTo>
                  <a:cubicBezTo>
                    <a:pt x="643" y="4779"/>
                    <a:pt x="768" y="4737"/>
                    <a:pt x="868" y="4654"/>
                  </a:cubicBezTo>
                  <a:cubicBezTo>
                    <a:pt x="1769" y="3520"/>
                    <a:pt x="2670" y="2419"/>
                    <a:pt x="3570" y="1285"/>
                  </a:cubicBezTo>
                  <a:lnTo>
                    <a:pt x="3937" y="818"/>
                  </a:lnTo>
                  <a:cubicBezTo>
                    <a:pt x="4137" y="617"/>
                    <a:pt x="4137" y="317"/>
                    <a:pt x="3937" y="150"/>
                  </a:cubicBezTo>
                  <a:cubicBezTo>
                    <a:pt x="3854" y="50"/>
                    <a:pt x="3737" y="0"/>
                    <a:pt x="3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463750" y="2288900"/>
              <a:ext cx="102600" cy="119475"/>
            </a:xfrm>
            <a:custGeom>
              <a:rect b="b" l="l" r="r" t="t"/>
              <a:pathLst>
                <a:path extrusionOk="0" h="4779" w="4104">
                  <a:moveTo>
                    <a:pt x="3603" y="0"/>
                  </a:moveTo>
                  <a:cubicBezTo>
                    <a:pt x="3486" y="0"/>
                    <a:pt x="3369" y="50"/>
                    <a:pt x="3269" y="150"/>
                  </a:cubicBezTo>
                  <a:lnTo>
                    <a:pt x="567" y="3520"/>
                  </a:lnTo>
                  <a:lnTo>
                    <a:pt x="200" y="3987"/>
                  </a:lnTo>
                  <a:cubicBezTo>
                    <a:pt x="0" y="4153"/>
                    <a:pt x="0" y="4454"/>
                    <a:pt x="200" y="4654"/>
                  </a:cubicBezTo>
                  <a:cubicBezTo>
                    <a:pt x="284" y="4737"/>
                    <a:pt x="400" y="4779"/>
                    <a:pt x="517" y="4779"/>
                  </a:cubicBezTo>
                  <a:cubicBezTo>
                    <a:pt x="634" y="4779"/>
                    <a:pt x="751" y="4737"/>
                    <a:pt x="834" y="4654"/>
                  </a:cubicBezTo>
                  <a:cubicBezTo>
                    <a:pt x="1735" y="3520"/>
                    <a:pt x="2635" y="2419"/>
                    <a:pt x="3569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541300" y="2288900"/>
              <a:ext cx="102600" cy="119475"/>
            </a:xfrm>
            <a:custGeom>
              <a:rect b="b" l="l" r="r" t="t"/>
              <a:pathLst>
                <a:path extrusionOk="0" h="4779" w="4104">
                  <a:moveTo>
                    <a:pt x="3590" y="0"/>
                  </a:moveTo>
                  <a:cubicBezTo>
                    <a:pt x="3470" y="0"/>
                    <a:pt x="3353" y="50"/>
                    <a:pt x="3269" y="150"/>
                  </a:cubicBezTo>
                  <a:lnTo>
                    <a:pt x="567" y="3520"/>
                  </a:ln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84" y="4779"/>
                    <a:pt x="501" y="4779"/>
                  </a:cubicBezTo>
                  <a:cubicBezTo>
                    <a:pt x="618" y="4779"/>
                    <a:pt x="734" y="4737"/>
                    <a:pt x="834" y="4654"/>
                  </a:cubicBezTo>
                  <a:cubicBezTo>
                    <a:pt x="1735" y="3520"/>
                    <a:pt x="2636" y="2419"/>
                    <a:pt x="3536" y="1285"/>
                  </a:cubicBez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618025" y="2288900"/>
              <a:ext cx="102600" cy="119475"/>
            </a:xfrm>
            <a:custGeom>
              <a:rect b="b" l="l" r="r" t="t"/>
              <a:pathLst>
                <a:path extrusionOk="0" h="4779" w="4104">
                  <a:moveTo>
                    <a:pt x="3615" y="0"/>
                  </a:moveTo>
                  <a:cubicBezTo>
                    <a:pt x="3494" y="0"/>
                    <a:pt x="3369" y="50"/>
                    <a:pt x="3269" y="150"/>
                  </a:cubicBezTo>
                  <a:lnTo>
                    <a:pt x="567" y="3520"/>
                  </a:lnTo>
                  <a:lnTo>
                    <a:pt x="200" y="3987"/>
                  </a:lnTo>
                  <a:cubicBezTo>
                    <a:pt x="0" y="4153"/>
                    <a:pt x="0" y="4454"/>
                    <a:pt x="200" y="4654"/>
                  </a:cubicBezTo>
                  <a:cubicBezTo>
                    <a:pt x="284" y="4737"/>
                    <a:pt x="401" y="4779"/>
                    <a:pt x="521" y="4779"/>
                  </a:cubicBezTo>
                  <a:cubicBezTo>
                    <a:pt x="642" y="4779"/>
                    <a:pt x="767" y="4737"/>
                    <a:pt x="868" y="4654"/>
                  </a:cubicBezTo>
                  <a:lnTo>
                    <a:pt x="3569" y="1285"/>
                  </a:ln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53" y="50"/>
                    <a:pt x="3736" y="0"/>
                    <a:pt x="3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695575" y="2288900"/>
              <a:ext cx="102600" cy="119475"/>
            </a:xfrm>
            <a:custGeom>
              <a:rect b="b" l="l" r="r" t="t"/>
              <a:pathLst>
                <a:path extrusionOk="0" h="4779" w="4104">
                  <a:moveTo>
                    <a:pt x="3603" y="0"/>
                  </a:moveTo>
                  <a:cubicBezTo>
                    <a:pt x="3486" y="0"/>
                    <a:pt x="3370" y="50"/>
                    <a:pt x="3269" y="150"/>
                  </a:cubicBezTo>
                  <a:lnTo>
                    <a:pt x="568" y="3520"/>
                  </a:ln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lnTo>
                    <a:pt x="3536" y="1285"/>
                  </a:ln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7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26" name="Google Shape;72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8660" y="1730375"/>
            <a:ext cx="3990340" cy="21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4"/>
          <p:cNvSpPr txBox="1"/>
          <p:nvPr>
            <p:ph type="title"/>
          </p:nvPr>
        </p:nvSpPr>
        <p:spPr>
          <a:xfrm>
            <a:off x="683260" y="339725"/>
            <a:ext cx="3206115" cy="65595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sz="4000">
                <a:solidFill>
                  <a:srgbClr val="007BD3"/>
                </a:solidFill>
                <a:latin typeface="MS PGothic"/>
                <a:ea typeface="MS PGothic"/>
                <a:cs typeface="MS PGothic"/>
                <a:sym typeface="MS PGothic"/>
              </a:rPr>
              <a:t>私について</a:t>
            </a:r>
            <a:endParaRPr sz="4000">
              <a:solidFill>
                <a:srgbClr val="007BD3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732" name="Google Shape;732;p4"/>
          <p:cNvSpPr txBox="1"/>
          <p:nvPr>
            <p:ph idx="4294967295" type="subTitle"/>
          </p:nvPr>
        </p:nvSpPr>
        <p:spPr>
          <a:xfrm>
            <a:off x="753750" y="2788350"/>
            <a:ext cx="74709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232323"/>
              </a:solidFill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ja-JP" sz="2300" u="none" cap="none" strike="noStrike">
                <a:solidFill>
                  <a:srgbClr val="232323"/>
                </a:solidFill>
                <a:latin typeface="MS PGothic"/>
                <a:ea typeface="MS PGothic"/>
                <a:cs typeface="MS PGothic"/>
                <a:sym typeface="MS PGothic"/>
              </a:rPr>
              <a:t>● 学業以外：音楽に興味があり、</a:t>
            </a:r>
            <a:endParaRPr b="0" i="0" sz="2300" u="none" cap="none" strike="noStrike">
              <a:solidFill>
                <a:srgbClr val="232323"/>
              </a:solidFill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ja-JP" sz="2300" u="none" cap="none" strike="noStrike">
                <a:solidFill>
                  <a:srgbClr val="232323"/>
                </a:solidFill>
                <a:latin typeface="MS PGothic"/>
                <a:ea typeface="MS PGothic"/>
                <a:cs typeface="MS PGothic"/>
                <a:sym typeface="MS PGothic"/>
              </a:rPr>
              <a:t>　　　　　　　　　特に</a:t>
            </a:r>
            <a:r>
              <a:rPr b="0" i="0" lang="ja-JP" sz="2300" u="none" cap="none" strike="noStrike">
                <a:solidFill>
                  <a:srgbClr val="FF0000"/>
                </a:solidFill>
                <a:latin typeface="MS PGothic"/>
                <a:ea typeface="MS PGothic"/>
                <a:cs typeface="MS PGothic"/>
                <a:sym typeface="MS PGothic"/>
              </a:rPr>
              <a:t>ピアノ</a:t>
            </a:r>
            <a:r>
              <a:rPr b="0" i="0" lang="ja-JP" sz="2300" u="none" cap="none" strike="noStrike">
                <a:solidFill>
                  <a:srgbClr val="232323"/>
                </a:solidFill>
                <a:latin typeface="MS PGothic"/>
                <a:ea typeface="MS PGothic"/>
                <a:cs typeface="MS PGothic"/>
                <a:sym typeface="MS PGothic"/>
              </a:rPr>
              <a:t>が好き</a:t>
            </a:r>
            <a:endParaRPr b="0" i="0" sz="2300" u="none" cap="none" strike="noStrike">
              <a:solidFill>
                <a:srgbClr val="232323"/>
              </a:solidFill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232323"/>
              </a:solidFill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FF0000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733" name="Google Shape;7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2571750"/>
            <a:ext cx="0" cy="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2571750"/>
            <a:ext cx="0" cy="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"/>
          <p:cNvPicPr preferRelativeResize="0"/>
          <p:nvPr/>
        </p:nvPicPr>
        <p:blipFill rotWithShape="1">
          <a:blip r:embed="rId4">
            <a:alphaModFix/>
          </a:blip>
          <a:srcRect b="-2819" l="2480" r="25953" t="2819"/>
          <a:stretch/>
        </p:blipFill>
        <p:spPr>
          <a:xfrm>
            <a:off x="6732270" y="699770"/>
            <a:ext cx="1991360" cy="205232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36" name="Google Shape;73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71490" y="1627505"/>
            <a:ext cx="1510665" cy="2096771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4"/>
          <p:cNvSpPr txBox="1"/>
          <p:nvPr/>
        </p:nvSpPr>
        <p:spPr>
          <a:xfrm>
            <a:off x="1093200" y="1121725"/>
            <a:ext cx="52491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ja-JP" sz="2300" u="none" cap="none" strike="noStrike">
                <a:solidFill>
                  <a:srgbClr val="232323"/>
                </a:solidFill>
                <a:latin typeface="MS PGothic"/>
                <a:ea typeface="MS PGothic"/>
                <a:cs typeface="MS PGothic"/>
                <a:sym typeface="MS PGothic"/>
              </a:rPr>
              <a:t>名前：ドアン・クアン・ルー</a:t>
            </a:r>
            <a:endParaRPr b="0" i="0" sz="2300" u="none" cap="none" strike="noStrike">
              <a:solidFill>
                <a:srgbClr val="232323"/>
              </a:solidFill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ja-JP" sz="2300" u="none" cap="none" strike="noStrike">
                <a:solidFill>
                  <a:srgbClr val="232323"/>
                </a:solidFill>
                <a:latin typeface="MS PGothic"/>
                <a:ea typeface="MS PGothic"/>
                <a:cs typeface="MS PGothic"/>
                <a:sym typeface="MS PGothic"/>
              </a:rPr>
              <a:t>大学：ハノイ工科大学</a:t>
            </a:r>
            <a:endParaRPr b="0" i="0" sz="2300" u="none" cap="none" strike="noStrike">
              <a:solidFill>
                <a:srgbClr val="232323"/>
              </a:solidFill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ja-JP" sz="2300" u="none" cap="none" strike="noStrike">
                <a:solidFill>
                  <a:srgbClr val="232323"/>
                </a:solidFill>
                <a:latin typeface="MS PGothic"/>
                <a:ea typeface="MS PGothic"/>
                <a:cs typeface="MS PGothic"/>
                <a:sym typeface="MS PGothic"/>
              </a:rPr>
              <a:t>学部：電子通信（</a:t>
            </a:r>
            <a:r>
              <a:rPr b="0" i="0" lang="ja-JP" sz="2300" u="none" cap="none" strike="noStrike">
                <a:solidFill>
                  <a:srgbClr val="FF0000"/>
                </a:solidFill>
                <a:latin typeface="MS PGothic"/>
                <a:ea typeface="MS PGothic"/>
                <a:cs typeface="MS PGothic"/>
                <a:sym typeface="MS PGothic"/>
              </a:rPr>
              <a:t>SET</a:t>
            </a:r>
            <a:r>
              <a:rPr b="0" i="0" lang="ja-JP" sz="2300" u="none" cap="none" strike="noStrike">
                <a:solidFill>
                  <a:srgbClr val="232323"/>
                </a:solidFill>
                <a:latin typeface="MS PGothic"/>
                <a:ea typeface="MS PGothic"/>
                <a:cs typeface="MS PGothic"/>
                <a:sym typeface="MS PGothic"/>
              </a:rPr>
              <a:t>）学部</a:t>
            </a:r>
            <a:r>
              <a:rPr b="0" i="0" lang="ja-JP" sz="2300" u="none" cap="none" strike="noStrike">
                <a:solidFill>
                  <a:srgbClr val="FF0000"/>
                </a:solidFill>
                <a:latin typeface="MS PGothic"/>
                <a:ea typeface="MS PGothic"/>
                <a:cs typeface="MS PGothic"/>
                <a:sym typeface="MS PGothic"/>
              </a:rPr>
              <a:t>3年生</a:t>
            </a:r>
            <a:endParaRPr b="0" i="0" sz="2300" u="none" cap="none" strike="noStrike">
              <a:solidFill>
                <a:srgbClr val="232323"/>
              </a:solidFill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ja-JP" sz="2300" u="none" cap="none" strike="noStrike">
                <a:solidFill>
                  <a:srgbClr val="232323"/>
                </a:solidFill>
                <a:latin typeface="MS PGothic"/>
                <a:ea typeface="MS PGothic"/>
                <a:cs typeface="MS PGothic"/>
                <a:sym typeface="MS PGothic"/>
              </a:rPr>
              <a:t>● 専門：</a:t>
            </a:r>
            <a:r>
              <a:rPr b="0" i="0" lang="ja-JP" sz="2300" u="none" cap="none" strike="noStrike">
                <a:solidFill>
                  <a:srgbClr val="FF0000"/>
                </a:solidFill>
                <a:latin typeface="MS PGothic"/>
                <a:ea typeface="MS PGothic"/>
                <a:cs typeface="MS PGothic"/>
                <a:sym typeface="MS PGothic"/>
              </a:rPr>
              <a:t>組み込みシステムとIoT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4"/>
          <p:cNvSpPr txBox="1"/>
          <p:nvPr/>
        </p:nvSpPr>
        <p:spPr>
          <a:xfrm>
            <a:off x="1083975" y="4031125"/>
            <a:ext cx="5724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ja-JP" sz="2300" u="none" cap="none" strike="noStrike">
                <a:solidFill>
                  <a:srgbClr val="232323"/>
                </a:solidFill>
                <a:latin typeface="MS PGothic"/>
                <a:ea typeface="MS PGothic"/>
                <a:cs typeface="MS PGothic"/>
                <a:sym typeface="MS PGothic"/>
              </a:rPr>
              <a:t>=&gt; </a:t>
            </a:r>
            <a:r>
              <a:rPr b="0" i="0" lang="ja-JP" sz="2300" u="none" cap="none" strike="noStrike">
                <a:solidFill>
                  <a:srgbClr val="FF0000"/>
                </a:solidFill>
                <a:latin typeface="MS PGothic"/>
                <a:ea typeface="MS PGothic"/>
                <a:cs typeface="MS PGothic"/>
                <a:sym typeface="MS PGothic"/>
              </a:rPr>
              <a:t>目標を決めることで、頑張ることができる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4"/>
          <p:cNvSpPr txBox="1"/>
          <p:nvPr/>
        </p:nvSpPr>
        <p:spPr>
          <a:xfrm>
            <a:off x="1136475" y="3622175"/>
            <a:ext cx="5772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ja-JP" sz="2300" u="none" cap="none" strike="noStrike">
                <a:solidFill>
                  <a:srgbClr val="232323"/>
                </a:solidFill>
                <a:latin typeface="MS PGothic"/>
                <a:ea typeface="MS PGothic"/>
                <a:cs typeface="MS PGothic"/>
                <a:sym typeface="MS PGothic"/>
              </a:rPr>
              <a:t>=&gt; </a:t>
            </a:r>
            <a:r>
              <a:rPr b="0" i="0" lang="ja-JP" sz="2300" u="none" cap="none" strike="noStrike">
                <a:solidFill>
                  <a:srgbClr val="FF0000"/>
                </a:solidFill>
                <a:latin typeface="MS PGothic"/>
                <a:ea typeface="MS PGothic"/>
                <a:cs typeface="MS PGothic"/>
                <a:sym typeface="MS PGothic"/>
              </a:rPr>
              <a:t>イルマのように</a:t>
            </a:r>
            <a:r>
              <a:rPr b="0" i="0" lang="ja-JP" sz="2300" u="none" cap="none" strike="noStrike">
                <a:solidFill>
                  <a:srgbClr val="232323"/>
                </a:solidFill>
                <a:latin typeface="MS PGothic"/>
                <a:ea typeface="MS PGothic"/>
                <a:cs typeface="MS PGothic"/>
                <a:sym typeface="MS PGothic"/>
              </a:rPr>
              <a:t>上手にピアノを弾きたい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5"/>
          <p:cNvSpPr txBox="1"/>
          <p:nvPr>
            <p:ph type="title"/>
          </p:nvPr>
        </p:nvSpPr>
        <p:spPr>
          <a:xfrm>
            <a:off x="1475105" y="430530"/>
            <a:ext cx="2263140" cy="71945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>
                <a:solidFill>
                  <a:srgbClr val="007BD3"/>
                </a:solidFill>
                <a:latin typeface="MS PGothic"/>
                <a:ea typeface="MS PGothic"/>
                <a:cs typeface="MS PGothic"/>
                <a:sym typeface="MS PGothic"/>
              </a:rPr>
              <a:t>長所：努力</a:t>
            </a:r>
            <a:endParaRPr>
              <a:solidFill>
                <a:srgbClr val="007BD3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745" name="Google Shape;745;p5"/>
          <p:cNvSpPr txBox="1"/>
          <p:nvPr/>
        </p:nvSpPr>
        <p:spPr>
          <a:xfrm>
            <a:off x="4984750" y="411480"/>
            <a:ext cx="3195320" cy="71945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7BD3"/>
              </a:solidFill>
              <a:highlight>
                <a:schemeClr val="dk2"/>
              </a:highlight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ja-JP" sz="3600" u="none" cap="none" strike="noStrike">
                <a:solidFill>
                  <a:srgbClr val="007BD3"/>
                </a:solidFill>
                <a:highlight>
                  <a:schemeClr val="dk2"/>
                </a:highlight>
                <a:latin typeface="MS PGothic"/>
                <a:ea typeface="MS PGothic"/>
                <a:cs typeface="MS PGothic"/>
                <a:sym typeface="MS PGothic"/>
              </a:rPr>
              <a:t>短所：心配性</a:t>
            </a:r>
            <a:endParaRPr b="0" i="0" sz="3600" u="none" cap="none" strike="noStrike">
              <a:solidFill>
                <a:srgbClr val="007BD3"/>
              </a:solidFill>
              <a:highlight>
                <a:schemeClr val="dk2"/>
              </a:highlight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70C0"/>
              </a:solidFill>
              <a:highlight>
                <a:schemeClr val="dk2"/>
              </a:highlight>
              <a:latin typeface="MS PGothic"/>
              <a:ea typeface="MS PGothic"/>
              <a:cs typeface="MS PGothic"/>
              <a:sym typeface="MS PGothic"/>
            </a:endParaRPr>
          </a:p>
        </p:txBody>
      </p:sp>
      <p:cxnSp>
        <p:nvCxnSpPr>
          <p:cNvPr id="746" name="Google Shape;746;p5"/>
          <p:cNvCxnSpPr/>
          <p:nvPr/>
        </p:nvCxnSpPr>
        <p:spPr>
          <a:xfrm>
            <a:off x="4499610" y="1275715"/>
            <a:ext cx="0" cy="3528695"/>
          </a:xfrm>
          <a:prstGeom prst="straightConnector1">
            <a:avLst/>
          </a:prstGeom>
          <a:noFill/>
          <a:ln cap="flat" cmpd="sng" w="25400">
            <a:solidFill>
              <a:srgbClr val="232323"/>
            </a:solidFill>
            <a:prstDash val="dashDot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pic>
        <p:nvPicPr>
          <p:cNvPr id="747" name="Google Shape;74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2571750"/>
            <a:ext cx="0" cy="0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5"/>
          <p:cNvSpPr txBox="1"/>
          <p:nvPr/>
        </p:nvSpPr>
        <p:spPr>
          <a:xfrm>
            <a:off x="626110" y="1275715"/>
            <a:ext cx="3691255" cy="4451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ja-JP" sz="2300" u="none" cap="none" strike="noStrike">
                <a:solidFill>
                  <a:srgbClr val="232323"/>
                </a:solidFill>
                <a:latin typeface="MS PGothic"/>
                <a:ea typeface="MS PGothic"/>
                <a:cs typeface="MS PGothic"/>
                <a:sym typeface="MS PGothic"/>
              </a:rPr>
              <a:t>●</a:t>
            </a:r>
            <a:r>
              <a:rPr b="0" i="0" lang="ja-JP" sz="2300" u="none" cap="none" strike="noStrike">
                <a:solidFill>
                  <a:srgbClr val="FF0000"/>
                </a:solidFill>
                <a:latin typeface="MS PGothic"/>
                <a:ea typeface="MS PGothic"/>
                <a:cs typeface="MS PGothic"/>
                <a:sym typeface="MS PGothic"/>
              </a:rPr>
              <a:t>最後まで</a:t>
            </a:r>
            <a:r>
              <a:rPr b="0" i="0" lang="ja-JP" sz="2300" u="none" cap="none" strike="noStrike">
                <a:solidFill>
                  <a:srgbClr val="000000"/>
                </a:solidFill>
                <a:latin typeface="MS PGothic"/>
                <a:ea typeface="MS PGothic"/>
                <a:cs typeface="MS PGothic"/>
                <a:sym typeface="MS PGothic"/>
              </a:rPr>
              <a:t>やり遂げること</a:t>
            </a:r>
            <a:endParaRPr b="0" i="0" sz="2300" u="none" cap="none" strike="noStrike">
              <a:solidFill>
                <a:srgbClr val="000000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749" name="Google Shape;749;p5"/>
          <p:cNvSpPr txBox="1"/>
          <p:nvPr/>
        </p:nvSpPr>
        <p:spPr>
          <a:xfrm>
            <a:off x="6588760" y="628015"/>
            <a:ext cx="309880" cy="5219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70C0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750" name="Google Shape;750;p5"/>
          <p:cNvSpPr txBox="1"/>
          <p:nvPr/>
        </p:nvSpPr>
        <p:spPr>
          <a:xfrm>
            <a:off x="675005" y="1951355"/>
            <a:ext cx="3573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ja-JP" sz="2300" u="none" cap="none" strike="noStrike">
                <a:solidFill>
                  <a:srgbClr val="232323"/>
                </a:solidFill>
                <a:latin typeface="MS PGothic"/>
                <a:ea typeface="MS PGothic"/>
                <a:cs typeface="MS PGothic"/>
                <a:sym typeface="MS PGothic"/>
              </a:rPr>
              <a:t>●</a:t>
            </a:r>
            <a:r>
              <a:rPr b="0" i="0" lang="ja-JP" sz="2300" u="none" cap="none" strike="noStrike">
                <a:solidFill>
                  <a:srgbClr val="FF0000"/>
                </a:solidFill>
                <a:latin typeface="MS PGothic"/>
                <a:ea typeface="MS PGothic"/>
                <a:cs typeface="MS PGothic"/>
                <a:sym typeface="MS PGothic"/>
              </a:rPr>
              <a:t>どんなに</a:t>
            </a:r>
            <a:r>
              <a:rPr b="0" i="0" lang="ja-JP" sz="2300" u="none" cap="none" strike="noStrike">
                <a:solidFill>
                  <a:srgbClr val="232323"/>
                </a:solidFill>
                <a:latin typeface="MS PGothic"/>
                <a:ea typeface="MS PGothic"/>
                <a:cs typeface="MS PGothic"/>
                <a:sym typeface="MS PGothic"/>
              </a:rPr>
              <a:t>疲れていても、</a:t>
            </a:r>
            <a:r>
              <a:rPr b="0" i="0" lang="ja-JP" sz="2300" u="none" cap="none" strike="noStrike">
                <a:solidFill>
                  <a:srgbClr val="FF0000"/>
                </a:solidFill>
                <a:latin typeface="MS PGothic"/>
                <a:ea typeface="MS PGothic"/>
                <a:cs typeface="MS PGothic"/>
                <a:sym typeface="MS PGothic"/>
              </a:rPr>
              <a:t>遅刻しない</a:t>
            </a:r>
            <a:endParaRPr b="0" i="0" sz="2300" u="none" cap="none" strike="noStrike">
              <a:solidFill>
                <a:srgbClr val="FF0000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751" name="Google Shape;751;p5"/>
          <p:cNvSpPr txBox="1"/>
          <p:nvPr/>
        </p:nvSpPr>
        <p:spPr>
          <a:xfrm>
            <a:off x="4606290" y="1275715"/>
            <a:ext cx="3875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ja-JP" sz="2300" u="none" cap="none" strike="noStrike">
                <a:solidFill>
                  <a:srgbClr val="232323"/>
                </a:solidFill>
                <a:latin typeface="MS PGothic"/>
                <a:ea typeface="MS PGothic"/>
                <a:cs typeface="MS PGothic"/>
                <a:sym typeface="MS PGothic"/>
              </a:rPr>
              <a:t>●</a:t>
            </a:r>
            <a:r>
              <a:rPr b="0" i="0" lang="ja-JP" sz="2300" u="none" cap="none" strike="noStrike">
                <a:solidFill>
                  <a:srgbClr val="000000"/>
                </a:solidFill>
                <a:latin typeface="MS PGothic"/>
                <a:ea typeface="MS PGothic"/>
                <a:cs typeface="MS PGothic"/>
                <a:sym typeface="MS PGothic"/>
              </a:rPr>
              <a:t>目標を達成できない時は</a:t>
            </a:r>
            <a:endParaRPr b="0" i="0" sz="2300" u="none" cap="none" strike="noStrike">
              <a:solidFill>
                <a:srgbClr val="000000"/>
              </a:solidFill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ja-JP" sz="2300" u="none" cap="none" strike="noStrike">
                <a:solidFill>
                  <a:srgbClr val="FF0000"/>
                </a:solidFill>
                <a:latin typeface="MS PGothic"/>
                <a:ea typeface="MS PGothic"/>
                <a:cs typeface="MS PGothic"/>
                <a:sym typeface="MS PGothic"/>
              </a:rPr>
              <a:t>ストレス</a:t>
            </a:r>
            <a:r>
              <a:rPr b="0" i="0" lang="ja-JP" sz="2300" u="none" cap="none" strike="noStrike">
                <a:solidFill>
                  <a:srgbClr val="20170E"/>
                </a:solidFill>
                <a:latin typeface="MS PGothic"/>
                <a:ea typeface="MS PGothic"/>
                <a:cs typeface="MS PGothic"/>
                <a:sym typeface="MS PGothic"/>
              </a:rPr>
              <a:t>を感じてしまう</a:t>
            </a:r>
            <a:endParaRPr b="0" i="0" sz="2300" u="none" cap="none" strike="noStrike">
              <a:solidFill>
                <a:srgbClr val="20170E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752" name="Google Shape;752;p5"/>
          <p:cNvSpPr txBox="1"/>
          <p:nvPr/>
        </p:nvSpPr>
        <p:spPr>
          <a:xfrm>
            <a:off x="4644390" y="1996440"/>
            <a:ext cx="3573780" cy="798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ja-JP" sz="2300" u="none" cap="none" strike="noStrike">
                <a:solidFill>
                  <a:srgbClr val="232323"/>
                </a:solidFill>
                <a:latin typeface="MS PGothic"/>
                <a:ea typeface="MS PGothic"/>
                <a:cs typeface="MS PGothic"/>
                <a:sym typeface="MS PGothic"/>
              </a:rPr>
              <a:t>●</a:t>
            </a:r>
            <a:r>
              <a:rPr b="0" i="0" lang="ja-JP" sz="2300" u="none" cap="none" strike="noStrike">
                <a:solidFill>
                  <a:srgbClr val="000000"/>
                </a:solidFill>
                <a:latin typeface="MS PGothic"/>
                <a:ea typeface="MS PGothic"/>
                <a:cs typeface="MS PGothic"/>
                <a:sym typeface="MS PGothic"/>
              </a:rPr>
              <a:t>一年生の時、</a:t>
            </a:r>
            <a:r>
              <a:rPr b="0" i="0" lang="ja-JP" sz="2300" u="none" cap="none" strike="noStrike">
                <a:solidFill>
                  <a:srgbClr val="FF0000"/>
                </a:solidFill>
                <a:latin typeface="MS PGothic"/>
                <a:ea typeface="MS PGothic"/>
                <a:cs typeface="MS PGothic"/>
                <a:sym typeface="MS PGothic"/>
              </a:rPr>
              <a:t>GPA</a:t>
            </a:r>
            <a:r>
              <a:rPr b="0" i="0" lang="ja-JP" sz="2300" u="none" cap="none" strike="noStrike">
                <a:solidFill>
                  <a:srgbClr val="000000"/>
                </a:solidFill>
                <a:latin typeface="MS PGothic"/>
                <a:ea typeface="MS PGothic"/>
                <a:cs typeface="MS PGothic"/>
                <a:sym typeface="MS PGothic"/>
              </a:rPr>
              <a:t>は</a:t>
            </a:r>
            <a:br>
              <a:rPr b="0" i="0" lang="ja-JP" sz="2300" u="none" cap="none" strike="noStrike">
                <a:solidFill>
                  <a:srgbClr val="000000"/>
                </a:solidFill>
                <a:latin typeface="MS PGothic"/>
                <a:ea typeface="MS PGothic"/>
                <a:cs typeface="MS PGothic"/>
                <a:sym typeface="MS PGothic"/>
              </a:rPr>
            </a:br>
            <a:r>
              <a:rPr b="0" i="0" lang="ja-JP" sz="2300" u="none" cap="none" strike="noStrike">
                <a:solidFill>
                  <a:srgbClr val="1C140D"/>
                </a:solidFill>
                <a:latin typeface="MS PGothic"/>
                <a:ea typeface="MS PGothic"/>
                <a:cs typeface="MS PGothic"/>
                <a:sym typeface="MS PGothic"/>
              </a:rPr>
              <a:t>高くなかった</a:t>
            </a:r>
            <a:endParaRPr b="0" i="0" sz="2300" u="none" cap="none" strike="noStrike">
              <a:solidFill>
                <a:srgbClr val="1C140D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753" name="Google Shape;753;p5"/>
          <p:cNvSpPr txBox="1"/>
          <p:nvPr/>
        </p:nvSpPr>
        <p:spPr>
          <a:xfrm>
            <a:off x="4606290" y="2787650"/>
            <a:ext cx="4022725" cy="15068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232323"/>
              </a:solidFill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ja-JP" sz="2300" u="none" cap="none" strike="noStrike">
                <a:solidFill>
                  <a:srgbClr val="232323"/>
                </a:solidFill>
                <a:latin typeface="MS PGothic"/>
                <a:ea typeface="MS PGothic"/>
                <a:cs typeface="MS PGothic"/>
                <a:sym typeface="MS PGothic"/>
              </a:rPr>
              <a:t>=&gt; </a:t>
            </a:r>
            <a:r>
              <a:rPr b="0" i="0" lang="ja-JP" sz="2300" u="none" cap="none" strike="noStrike">
                <a:solidFill>
                  <a:srgbClr val="FF0000"/>
                </a:solidFill>
                <a:latin typeface="MS PGothic"/>
                <a:ea typeface="MS PGothic"/>
                <a:cs typeface="MS PGothic"/>
                <a:sym typeface="MS PGothic"/>
              </a:rPr>
              <a:t>失敗から</a:t>
            </a:r>
            <a:r>
              <a:rPr b="0" i="0" lang="ja-JP" sz="2300" u="none" cap="none" strike="noStrike">
                <a:solidFill>
                  <a:srgbClr val="1C140D"/>
                </a:solidFill>
                <a:latin typeface="MS PGothic"/>
                <a:ea typeface="MS PGothic"/>
                <a:cs typeface="MS PGothic"/>
                <a:sym typeface="MS PGothic"/>
              </a:rPr>
              <a:t>身につけて、</a:t>
            </a:r>
            <a:br>
              <a:rPr b="0" i="0" lang="ja-JP" sz="2300" u="none" cap="none" strike="noStrike">
                <a:solidFill>
                  <a:srgbClr val="232323"/>
                </a:solidFill>
                <a:latin typeface="MS PGothic"/>
                <a:ea typeface="MS PGothic"/>
                <a:cs typeface="MS PGothic"/>
                <a:sym typeface="MS PGothic"/>
              </a:rPr>
            </a:br>
            <a:r>
              <a:rPr b="0" i="0" lang="ja-JP" sz="2300" u="none" cap="none" strike="noStrike">
                <a:solidFill>
                  <a:srgbClr val="232323"/>
                </a:solidFill>
                <a:latin typeface="MS PGothic"/>
                <a:ea typeface="MS PGothic"/>
                <a:cs typeface="MS PGothic"/>
                <a:sym typeface="MS PGothic"/>
              </a:rPr>
              <a:t>　　</a:t>
            </a:r>
            <a:r>
              <a:rPr b="0" i="0" lang="ja-JP" sz="2300" u="none" cap="none" strike="noStrike">
                <a:solidFill>
                  <a:srgbClr val="FF0000"/>
                </a:solidFill>
                <a:latin typeface="MS PGothic"/>
                <a:ea typeface="MS PGothic"/>
                <a:cs typeface="MS PGothic"/>
                <a:sym typeface="MS PGothic"/>
              </a:rPr>
              <a:t>小さい結果</a:t>
            </a:r>
            <a:r>
              <a:rPr b="0" i="0" lang="ja-JP" sz="2300" u="none" cap="none" strike="noStrike">
                <a:solidFill>
                  <a:srgbClr val="232323"/>
                </a:solidFill>
                <a:latin typeface="MS PGothic"/>
                <a:ea typeface="MS PGothic"/>
                <a:cs typeface="MS PGothic"/>
                <a:sym typeface="MS PGothic"/>
              </a:rPr>
              <a:t>だとしても、</a:t>
            </a:r>
            <a:endParaRPr b="0" i="0" sz="2300" u="none" cap="none" strike="noStrike">
              <a:solidFill>
                <a:srgbClr val="232323"/>
              </a:solidFill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ja-JP" sz="2300" u="none" cap="none" strike="noStrike">
                <a:solidFill>
                  <a:srgbClr val="FF0000"/>
                </a:solidFill>
                <a:latin typeface="MS PGothic"/>
                <a:ea typeface="MS PGothic"/>
                <a:cs typeface="MS PGothic"/>
                <a:sym typeface="MS PGothic"/>
              </a:rPr>
              <a:t>　　大切</a:t>
            </a:r>
            <a:r>
              <a:rPr b="0" i="0" lang="ja-JP" sz="2300" u="none" cap="none" strike="noStrike">
                <a:solidFill>
                  <a:srgbClr val="554530"/>
                </a:solidFill>
                <a:latin typeface="MS PGothic"/>
                <a:ea typeface="MS PGothic"/>
                <a:cs typeface="MS PGothic"/>
                <a:sym typeface="MS PGothic"/>
              </a:rPr>
              <a:t>に</a:t>
            </a:r>
            <a:r>
              <a:rPr b="0" i="0" lang="ja-JP" sz="2300" u="none" cap="none" strike="noStrike">
                <a:solidFill>
                  <a:srgbClr val="232323"/>
                </a:solidFill>
                <a:latin typeface="MS PGothic"/>
                <a:ea typeface="MS PGothic"/>
                <a:cs typeface="MS PGothic"/>
                <a:sym typeface="MS PGothic"/>
              </a:rPr>
              <a:t>すること</a:t>
            </a:r>
            <a:endParaRPr b="0" i="0" sz="2300" u="none" cap="none" strike="noStrike">
              <a:solidFill>
                <a:srgbClr val="232323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754" name="Google Shape;754;p5"/>
          <p:cNvSpPr txBox="1"/>
          <p:nvPr/>
        </p:nvSpPr>
        <p:spPr>
          <a:xfrm>
            <a:off x="1539875" y="350520"/>
            <a:ext cx="309880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55" name="Google Shape;755;p5"/>
          <p:cNvGraphicFramePr/>
          <p:nvPr/>
        </p:nvGraphicFramePr>
        <p:xfrm>
          <a:off x="718503" y="2751750"/>
          <a:ext cx="3506471" cy="2087245"/>
        </p:xfrm>
        <a:graphic>
          <a:graphicData uri="http://schemas.openxmlformats.org/presentationml/2006/ole">
            <mc:AlternateContent>
              <mc:Choice Requires="v">
                <p:oleObj r:id="rId5" imgH="2087245" imgW="3506471" progId="Paint.Picture" spid="_x0000_s1">
                  <p:embed/>
                </p:oleObj>
              </mc:Choice>
              <mc:Fallback>
                <p:oleObj r:id="rId6" imgH="2087245" imgW="3506471" progId="Paint.Picture">
                  <p:embed/>
                  <p:pic>
                    <p:nvPicPr>
                      <p:cNvPr id="755" name="Google Shape;755;p5"/>
                      <p:cNvPicPr preferRelativeResize="0"/>
                      <p:nvPr/>
                    </p:nvPicPr>
                    <p:blipFill rotWithShape="1">
                      <a:blip r:embed="rId7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718503" y="2751750"/>
                        <a:ext cx="3506471" cy="20872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6"/>
          <p:cNvSpPr txBox="1"/>
          <p:nvPr>
            <p:ph type="title"/>
          </p:nvPr>
        </p:nvSpPr>
        <p:spPr>
          <a:xfrm>
            <a:off x="1761610" y="3076445"/>
            <a:ext cx="3858900" cy="8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sz="6600">
                <a:solidFill>
                  <a:srgbClr val="232323"/>
                </a:solidFill>
                <a:latin typeface="MS PGothic"/>
                <a:ea typeface="MS PGothic"/>
                <a:cs typeface="MS PGothic"/>
                <a:sym typeface="MS PGothic"/>
              </a:rPr>
              <a:t>志望動機</a:t>
            </a:r>
            <a:endParaRPr sz="6600">
              <a:solidFill>
                <a:srgbClr val="232323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761" name="Google Shape;761;p6"/>
          <p:cNvSpPr txBox="1"/>
          <p:nvPr/>
        </p:nvSpPr>
        <p:spPr>
          <a:xfrm>
            <a:off x="3054350" y="1006475"/>
            <a:ext cx="1491615" cy="1146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ancing Script"/>
              <a:buNone/>
            </a:pPr>
            <a:r>
              <a:rPr b="0" i="0" lang="ja-JP" sz="8000" u="none" cap="none" strike="noStrike">
                <a:solidFill>
                  <a:srgbClr val="212529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02</a:t>
            </a:r>
            <a:endParaRPr b="0" i="0" sz="8000" u="none" cap="none" strike="noStrike">
              <a:solidFill>
                <a:srgbClr val="212529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grpSp>
        <p:nvGrpSpPr>
          <p:cNvPr id="762" name="Google Shape;762;p6"/>
          <p:cNvGrpSpPr/>
          <p:nvPr/>
        </p:nvGrpSpPr>
        <p:grpSpPr>
          <a:xfrm>
            <a:off x="2925445" y="964565"/>
            <a:ext cx="1530350" cy="1348740"/>
            <a:chOff x="-164200" y="1462250"/>
            <a:chExt cx="1037425" cy="949475"/>
          </a:xfrm>
        </p:grpSpPr>
        <p:sp>
          <p:nvSpPr>
            <p:cNvPr id="763" name="Google Shape;763;p6"/>
            <p:cNvSpPr/>
            <p:nvPr/>
          </p:nvSpPr>
          <p:spPr>
            <a:xfrm>
              <a:off x="-75800" y="1462250"/>
              <a:ext cx="946050" cy="851550"/>
            </a:xfrm>
            <a:custGeom>
              <a:rect b="b" l="l" r="r" t="t"/>
              <a:pathLst>
                <a:path extrusionOk="0" h="34062" w="37842">
                  <a:moveTo>
                    <a:pt x="35826" y="993"/>
                  </a:moveTo>
                  <a:cubicBezTo>
                    <a:pt x="36076" y="1010"/>
                    <a:pt x="36318" y="1018"/>
                    <a:pt x="36555" y="1018"/>
                  </a:cubicBezTo>
                  <a:cubicBezTo>
                    <a:pt x="36658" y="1018"/>
                    <a:pt x="36759" y="1017"/>
                    <a:pt x="36860" y="1014"/>
                  </a:cubicBezTo>
                  <a:lnTo>
                    <a:pt x="36860" y="1014"/>
                  </a:lnTo>
                  <a:lnTo>
                    <a:pt x="36860" y="33083"/>
                  </a:lnTo>
                  <a:lnTo>
                    <a:pt x="1968" y="33083"/>
                  </a:lnTo>
                  <a:cubicBezTo>
                    <a:pt x="1735" y="33050"/>
                    <a:pt x="1493" y="33033"/>
                    <a:pt x="1251" y="33033"/>
                  </a:cubicBezTo>
                  <a:cubicBezTo>
                    <a:pt x="1145" y="33033"/>
                    <a:pt x="1039" y="33036"/>
                    <a:pt x="934" y="33043"/>
                  </a:cubicBezTo>
                  <a:lnTo>
                    <a:pt x="934" y="33043"/>
                  </a:lnTo>
                  <a:lnTo>
                    <a:pt x="934" y="993"/>
                  </a:lnTo>
                  <a:close/>
                  <a:moveTo>
                    <a:pt x="2019" y="0"/>
                  </a:moveTo>
                  <a:cubicBezTo>
                    <a:pt x="1520" y="0"/>
                    <a:pt x="1023" y="15"/>
                    <a:pt x="534" y="59"/>
                  </a:cubicBezTo>
                  <a:lnTo>
                    <a:pt x="467" y="59"/>
                  </a:lnTo>
                  <a:cubicBezTo>
                    <a:pt x="200" y="59"/>
                    <a:pt x="0" y="260"/>
                    <a:pt x="0" y="526"/>
                  </a:cubicBezTo>
                  <a:lnTo>
                    <a:pt x="0" y="33550"/>
                  </a:lnTo>
                  <a:cubicBezTo>
                    <a:pt x="0" y="33784"/>
                    <a:pt x="200" y="34017"/>
                    <a:pt x="467" y="34017"/>
                  </a:cubicBezTo>
                  <a:lnTo>
                    <a:pt x="32790" y="34017"/>
                  </a:lnTo>
                  <a:cubicBezTo>
                    <a:pt x="33769" y="34017"/>
                    <a:pt x="34777" y="34062"/>
                    <a:pt x="35775" y="34062"/>
                  </a:cubicBezTo>
                  <a:cubicBezTo>
                    <a:pt x="36274" y="34062"/>
                    <a:pt x="36771" y="34050"/>
                    <a:pt x="37260" y="34017"/>
                  </a:cubicBezTo>
                  <a:lnTo>
                    <a:pt x="37327" y="34017"/>
                  </a:lnTo>
                  <a:cubicBezTo>
                    <a:pt x="37686" y="34017"/>
                    <a:pt x="37841" y="33718"/>
                    <a:pt x="37794" y="33458"/>
                  </a:cubicBezTo>
                  <a:lnTo>
                    <a:pt x="37794" y="33458"/>
                  </a:lnTo>
                  <a:lnTo>
                    <a:pt x="37794" y="526"/>
                  </a:lnTo>
                  <a:cubicBezTo>
                    <a:pt x="37794" y="260"/>
                    <a:pt x="37594" y="59"/>
                    <a:pt x="37327" y="59"/>
                  </a:cubicBezTo>
                  <a:lnTo>
                    <a:pt x="5004" y="59"/>
                  </a:lnTo>
                  <a:cubicBezTo>
                    <a:pt x="4025" y="59"/>
                    <a:pt x="301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6"/>
            <p:cNvSpPr/>
            <p:nvPr/>
          </p:nvSpPr>
          <p:spPr>
            <a:xfrm>
              <a:off x="-164200" y="1462700"/>
              <a:ext cx="1037425" cy="949025"/>
            </a:xfrm>
            <a:custGeom>
              <a:rect b="b" l="l" r="r" t="t"/>
              <a:pathLst>
                <a:path extrusionOk="0" h="37961" w="41497">
                  <a:moveTo>
                    <a:pt x="3970" y="1"/>
                  </a:moveTo>
                  <a:cubicBezTo>
                    <a:pt x="3867" y="1"/>
                    <a:pt x="3761" y="42"/>
                    <a:pt x="3670" y="141"/>
                  </a:cubicBezTo>
                  <a:lnTo>
                    <a:pt x="3670" y="175"/>
                  </a:lnTo>
                  <a:lnTo>
                    <a:pt x="934" y="3310"/>
                  </a:lnTo>
                  <a:cubicBezTo>
                    <a:pt x="667" y="3611"/>
                    <a:pt x="67" y="4078"/>
                    <a:pt x="34" y="4545"/>
                  </a:cubicBezTo>
                  <a:cubicBezTo>
                    <a:pt x="0" y="4645"/>
                    <a:pt x="0" y="4778"/>
                    <a:pt x="34" y="4878"/>
                  </a:cubicBezTo>
                  <a:cubicBezTo>
                    <a:pt x="34" y="6946"/>
                    <a:pt x="67" y="9014"/>
                    <a:pt x="100" y="11083"/>
                  </a:cubicBezTo>
                  <a:lnTo>
                    <a:pt x="234" y="21757"/>
                  </a:lnTo>
                  <a:cubicBezTo>
                    <a:pt x="267" y="25193"/>
                    <a:pt x="334" y="28629"/>
                    <a:pt x="367" y="32064"/>
                  </a:cubicBezTo>
                  <a:lnTo>
                    <a:pt x="434" y="35667"/>
                  </a:lnTo>
                  <a:cubicBezTo>
                    <a:pt x="434" y="36234"/>
                    <a:pt x="401" y="36834"/>
                    <a:pt x="434" y="37401"/>
                  </a:cubicBezTo>
                  <a:lnTo>
                    <a:pt x="434" y="37468"/>
                  </a:lnTo>
                  <a:cubicBezTo>
                    <a:pt x="434" y="37735"/>
                    <a:pt x="667" y="37935"/>
                    <a:pt x="901" y="37935"/>
                  </a:cubicBezTo>
                  <a:lnTo>
                    <a:pt x="36993" y="37935"/>
                  </a:lnTo>
                  <a:cubicBezTo>
                    <a:pt x="37227" y="37952"/>
                    <a:pt x="37460" y="37960"/>
                    <a:pt x="37694" y="37960"/>
                  </a:cubicBezTo>
                  <a:cubicBezTo>
                    <a:pt x="37927" y="37960"/>
                    <a:pt x="38161" y="37952"/>
                    <a:pt x="38394" y="37935"/>
                  </a:cubicBezTo>
                  <a:cubicBezTo>
                    <a:pt x="38928" y="37902"/>
                    <a:pt x="39228" y="37068"/>
                    <a:pt x="39462" y="36701"/>
                  </a:cubicBezTo>
                  <a:lnTo>
                    <a:pt x="40963" y="34299"/>
                  </a:lnTo>
                  <a:lnTo>
                    <a:pt x="41263" y="33799"/>
                  </a:lnTo>
                  <a:cubicBezTo>
                    <a:pt x="41496" y="33426"/>
                    <a:pt x="41175" y="33085"/>
                    <a:pt x="40847" y="33085"/>
                  </a:cubicBezTo>
                  <a:cubicBezTo>
                    <a:pt x="40705" y="33085"/>
                    <a:pt x="40563" y="33148"/>
                    <a:pt x="40462" y="33299"/>
                  </a:cubicBezTo>
                  <a:lnTo>
                    <a:pt x="38172" y="37001"/>
                  </a:lnTo>
                  <a:lnTo>
                    <a:pt x="2469" y="37001"/>
                  </a:lnTo>
                  <a:cubicBezTo>
                    <a:pt x="2219" y="36968"/>
                    <a:pt x="1968" y="36951"/>
                    <a:pt x="1718" y="36951"/>
                  </a:cubicBezTo>
                  <a:cubicBezTo>
                    <a:pt x="1599" y="36951"/>
                    <a:pt x="1481" y="36955"/>
                    <a:pt x="1362" y="36962"/>
                  </a:cubicBezTo>
                  <a:lnTo>
                    <a:pt x="1362" y="36962"/>
                  </a:lnTo>
                  <a:lnTo>
                    <a:pt x="1234" y="26327"/>
                  </a:lnTo>
                  <a:cubicBezTo>
                    <a:pt x="1168" y="20423"/>
                    <a:pt x="1101" y="14485"/>
                    <a:pt x="1001" y="8581"/>
                  </a:cubicBezTo>
                  <a:cubicBezTo>
                    <a:pt x="1001" y="7306"/>
                    <a:pt x="971" y="6001"/>
                    <a:pt x="968" y="4723"/>
                  </a:cubicBezTo>
                  <a:lnTo>
                    <a:pt x="968" y="4723"/>
                  </a:lnTo>
                  <a:lnTo>
                    <a:pt x="4337" y="809"/>
                  </a:lnTo>
                  <a:cubicBezTo>
                    <a:pt x="4645" y="474"/>
                    <a:pt x="4319" y="1"/>
                    <a:pt x="3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6"/>
            <p:cNvSpPr/>
            <p:nvPr/>
          </p:nvSpPr>
          <p:spPr>
            <a:xfrm>
              <a:off x="-159200" y="1543150"/>
              <a:ext cx="108425" cy="122000"/>
            </a:xfrm>
            <a:custGeom>
              <a:rect b="b" l="l" r="r" t="t"/>
              <a:pathLst>
                <a:path extrusionOk="0" h="4880" w="4337">
                  <a:moveTo>
                    <a:pt x="3816" y="1"/>
                  </a:moveTo>
                  <a:cubicBezTo>
                    <a:pt x="3695" y="1"/>
                    <a:pt x="3570" y="42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62"/>
                    <a:pt x="167" y="4729"/>
                  </a:cubicBezTo>
                  <a:cubicBezTo>
                    <a:pt x="267" y="4829"/>
                    <a:pt x="384" y="4879"/>
                    <a:pt x="501" y="4879"/>
                  </a:cubicBezTo>
                  <a:cubicBezTo>
                    <a:pt x="618" y="4879"/>
                    <a:pt x="734" y="4829"/>
                    <a:pt x="834" y="4729"/>
                  </a:cubicBezTo>
                  <a:lnTo>
                    <a:pt x="3736" y="1293"/>
                  </a:lnTo>
                  <a:lnTo>
                    <a:pt x="4137" y="793"/>
                  </a:lnTo>
                  <a:cubicBezTo>
                    <a:pt x="4337" y="626"/>
                    <a:pt x="4337" y="326"/>
                    <a:pt x="4137" y="126"/>
                  </a:cubicBezTo>
                  <a:cubicBezTo>
                    <a:pt x="4053" y="42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6"/>
            <p:cNvSpPr/>
            <p:nvPr/>
          </p:nvSpPr>
          <p:spPr>
            <a:xfrm>
              <a:off x="-163400" y="1609475"/>
              <a:ext cx="116000" cy="122150"/>
            </a:xfrm>
            <a:custGeom>
              <a:rect b="b" l="l" r="r" t="t"/>
              <a:pathLst>
                <a:path extrusionOk="0" h="4886" w="4640">
                  <a:moveTo>
                    <a:pt x="3969" y="1"/>
                  </a:moveTo>
                  <a:cubicBezTo>
                    <a:pt x="3860" y="1"/>
                    <a:pt x="3744" y="42"/>
                    <a:pt x="3638" y="141"/>
                  </a:cubicBezTo>
                  <a:lnTo>
                    <a:pt x="769" y="3610"/>
                  </a:lnTo>
                  <a:lnTo>
                    <a:pt x="335" y="4077"/>
                  </a:lnTo>
                  <a:cubicBezTo>
                    <a:pt x="1" y="4412"/>
                    <a:pt x="321" y="4885"/>
                    <a:pt x="684" y="4885"/>
                  </a:cubicBezTo>
                  <a:cubicBezTo>
                    <a:pt x="792" y="4885"/>
                    <a:pt x="903" y="4844"/>
                    <a:pt x="1002" y="4745"/>
                  </a:cubicBezTo>
                  <a:cubicBezTo>
                    <a:pt x="1970" y="3610"/>
                    <a:pt x="2937" y="2443"/>
                    <a:pt x="3904" y="1309"/>
                  </a:cubicBezTo>
                  <a:lnTo>
                    <a:pt x="4305" y="808"/>
                  </a:lnTo>
                  <a:cubicBezTo>
                    <a:pt x="4639" y="474"/>
                    <a:pt x="4339" y="1"/>
                    <a:pt x="3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6"/>
            <p:cNvSpPr/>
            <p:nvPr/>
          </p:nvSpPr>
          <p:spPr>
            <a:xfrm>
              <a:off x="-159200" y="1676575"/>
              <a:ext cx="108425" cy="121375"/>
            </a:xfrm>
            <a:custGeom>
              <a:rect b="b" l="l" r="r" t="t"/>
              <a:pathLst>
                <a:path extrusionOk="0" h="4855" w="4337">
                  <a:moveTo>
                    <a:pt x="3816" y="1"/>
                  </a:moveTo>
                  <a:cubicBezTo>
                    <a:pt x="3695" y="1"/>
                    <a:pt x="3570" y="43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3"/>
                    <a:pt x="384" y="4854"/>
                    <a:pt x="501" y="4854"/>
                  </a:cubicBezTo>
                  <a:cubicBezTo>
                    <a:pt x="618" y="4854"/>
                    <a:pt x="734" y="4813"/>
                    <a:pt x="834" y="4729"/>
                  </a:cubicBezTo>
                  <a:cubicBezTo>
                    <a:pt x="1802" y="3595"/>
                    <a:pt x="2769" y="2428"/>
                    <a:pt x="3736" y="1293"/>
                  </a:cubicBezTo>
                  <a:lnTo>
                    <a:pt x="4137" y="793"/>
                  </a:lnTo>
                  <a:cubicBezTo>
                    <a:pt x="4337" y="593"/>
                    <a:pt x="4337" y="326"/>
                    <a:pt x="4137" y="126"/>
                  </a:cubicBezTo>
                  <a:cubicBezTo>
                    <a:pt x="4053" y="43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6"/>
            <p:cNvSpPr/>
            <p:nvPr/>
          </p:nvSpPr>
          <p:spPr>
            <a:xfrm>
              <a:off x="-159200" y="1743300"/>
              <a:ext cx="108425" cy="121350"/>
            </a:xfrm>
            <a:custGeom>
              <a:rect b="b" l="l" r="r" t="t"/>
              <a:pathLst>
                <a:path extrusionOk="0" h="4854" w="4337">
                  <a:moveTo>
                    <a:pt x="3816" y="0"/>
                  </a:moveTo>
                  <a:cubicBezTo>
                    <a:pt x="3695" y="0"/>
                    <a:pt x="3570" y="42"/>
                    <a:pt x="3470" y="125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2"/>
                    <a:pt x="384" y="4854"/>
                    <a:pt x="501" y="4854"/>
                  </a:cubicBezTo>
                  <a:cubicBezTo>
                    <a:pt x="618" y="4854"/>
                    <a:pt x="734" y="4812"/>
                    <a:pt x="834" y="4729"/>
                  </a:cubicBezTo>
                  <a:cubicBezTo>
                    <a:pt x="1802" y="3595"/>
                    <a:pt x="2769" y="2427"/>
                    <a:pt x="3736" y="1293"/>
                  </a:cubicBezTo>
                  <a:lnTo>
                    <a:pt x="4137" y="793"/>
                  </a:lnTo>
                  <a:cubicBezTo>
                    <a:pt x="4337" y="626"/>
                    <a:pt x="4337" y="326"/>
                    <a:pt x="4137" y="125"/>
                  </a:cubicBezTo>
                  <a:cubicBezTo>
                    <a:pt x="4053" y="42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6"/>
            <p:cNvSpPr/>
            <p:nvPr/>
          </p:nvSpPr>
          <p:spPr>
            <a:xfrm>
              <a:off x="-159200" y="1809375"/>
              <a:ext cx="108425" cy="122000"/>
            </a:xfrm>
            <a:custGeom>
              <a:rect b="b" l="l" r="r" t="t"/>
              <a:pathLst>
                <a:path extrusionOk="0" h="4880" w="4337">
                  <a:moveTo>
                    <a:pt x="3816" y="1"/>
                  </a:moveTo>
                  <a:cubicBezTo>
                    <a:pt x="3695" y="1"/>
                    <a:pt x="3570" y="51"/>
                    <a:pt x="3470" y="151"/>
                  </a:cubicBezTo>
                  <a:lnTo>
                    <a:pt x="601" y="3587"/>
                  </a:lnTo>
                  <a:lnTo>
                    <a:pt x="167" y="4087"/>
                  </a:lnTo>
                  <a:cubicBezTo>
                    <a:pt x="0" y="4254"/>
                    <a:pt x="0" y="4554"/>
                    <a:pt x="167" y="4754"/>
                  </a:cubicBezTo>
                  <a:cubicBezTo>
                    <a:pt x="267" y="4838"/>
                    <a:pt x="384" y="4879"/>
                    <a:pt x="501" y="4879"/>
                  </a:cubicBezTo>
                  <a:cubicBezTo>
                    <a:pt x="618" y="4879"/>
                    <a:pt x="734" y="4838"/>
                    <a:pt x="834" y="4754"/>
                  </a:cubicBezTo>
                  <a:cubicBezTo>
                    <a:pt x="1802" y="3587"/>
                    <a:pt x="2769" y="2453"/>
                    <a:pt x="3736" y="1285"/>
                  </a:cubicBezTo>
                  <a:lnTo>
                    <a:pt x="4137" y="818"/>
                  </a:lnTo>
                  <a:cubicBezTo>
                    <a:pt x="4337" y="618"/>
                    <a:pt x="4337" y="318"/>
                    <a:pt x="4137" y="151"/>
                  </a:cubicBezTo>
                  <a:cubicBezTo>
                    <a:pt x="4053" y="51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6"/>
            <p:cNvSpPr/>
            <p:nvPr/>
          </p:nvSpPr>
          <p:spPr>
            <a:xfrm>
              <a:off x="-160025" y="1876100"/>
              <a:ext cx="109250" cy="121775"/>
            </a:xfrm>
            <a:custGeom>
              <a:rect b="b" l="l" r="r" t="t"/>
              <a:pathLst>
                <a:path extrusionOk="0" h="4871" w="4370">
                  <a:moveTo>
                    <a:pt x="3849" y="1"/>
                  </a:moveTo>
                  <a:cubicBezTo>
                    <a:pt x="3728" y="1"/>
                    <a:pt x="3603" y="51"/>
                    <a:pt x="3503" y="151"/>
                  </a:cubicBezTo>
                  <a:lnTo>
                    <a:pt x="600" y="3586"/>
                  </a:lnTo>
                  <a:lnTo>
                    <a:pt x="200" y="4087"/>
                  </a:lnTo>
                  <a:cubicBezTo>
                    <a:pt x="0" y="4254"/>
                    <a:pt x="0" y="4554"/>
                    <a:pt x="200" y="4721"/>
                  </a:cubicBezTo>
                  <a:cubicBezTo>
                    <a:pt x="284" y="4821"/>
                    <a:pt x="400" y="4871"/>
                    <a:pt x="521" y="4871"/>
                  </a:cubicBezTo>
                  <a:cubicBezTo>
                    <a:pt x="642" y="4871"/>
                    <a:pt x="767" y="4821"/>
                    <a:pt x="867" y="4721"/>
                  </a:cubicBezTo>
                  <a:lnTo>
                    <a:pt x="867" y="4754"/>
                  </a:lnTo>
                  <a:lnTo>
                    <a:pt x="3769" y="1285"/>
                  </a:lnTo>
                  <a:lnTo>
                    <a:pt x="4170" y="818"/>
                  </a:lnTo>
                  <a:cubicBezTo>
                    <a:pt x="4370" y="618"/>
                    <a:pt x="4370" y="317"/>
                    <a:pt x="4170" y="151"/>
                  </a:cubicBezTo>
                  <a:cubicBezTo>
                    <a:pt x="4086" y="51"/>
                    <a:pt x="3970" y="1"/>
                    <a:pt x="3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6"/>
            <p:cNvSpPr/>
            <p:nvPr/>
          </p:nvSpPr>
          <p:spPr>
            <a:xfrm>
              <a:off x="-159200" y="1942825"/>
              <a:ext cx="108425" cy="121775"/>
            </a:xfrm>
            <a:custGeom>
              <a:rect b="b" l="l" r="r" t="t"/>
              <a:pathLst>
                <a:path extrusionOk="0" h="4871" w="4337">
                  <a:moveTo>
                    <a:pt x="3816" y="0"/>
                  </a:moveTo>
                  <a:cubicBezTo>
                    <a:pt x="3695" y="0"/>
                    <a:pt x="3570" y="50"/>
                    <a:pt x="3470" y="150"/>
                  </a:cubicBezTo>
                  <a:lnTo>
                    <a:pt x="601" y="3586"/>
                  </a:lnTo>
                  <a:lnTo>
                    <a:pt x="167" y="4086"/>
                  </a:lnTo>
                  <a:cubicBezTo>
                    <a:pt x="0" y="4253"/>
                    <a:pt x="0" y="4553"/>
                    <a:pt x="167" y="4720"/>
                  </a:cubicBezTo>
                  <a:cubicBezTo>
                    <a:pt x="267" y="4820"/>
                    <a:pt x="384" y="4870"/>
                    <a:pt x="501" y="4870"/>
                  </a:cubicBezTo>
                  <a:cubicBezTo>
                    <a:pt x="618" y="4870"/>
                    <a:pt x="734" y="4820"/>
                    <a:pt x="834" y="4720"/>
                  </a:cubicBezTo>
                  <a:lnTo>
                    <a:pt x="3736" y="1284"/>
                  </a:lnTo>
                  <a:lnTo>
                    <a:pt x="4137" y="817"/>
                  </a:lnTo>
                  <a:cubicBezTo>
                    <a:pt x="4337" y="617"/>
                    <a:pt x="4337" y="317"/>
                    <a:pt x="4137" y="150"/>
                  </a:cubicBezTo>
                  <a:cubicBezTo>
                    <a:pt x="4053" y="50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6"/>
            <p:cNvSpPr/>
            <p:nvPr/>
          </p:nvSpPr>
          <p:spPr>
            <a:xfrm>
              <a:off x="-163325" y="2008925"/>
              <a:ext cx="115925" cy="122250"/>
            </a:xfrm>
            <a:custGeom>
              <a:rect b="b" l="l" r="r" t="t"/>
              <a:pathLst>
                <a:path extrusionOk="0" h="4890" w="4637">
                  <a:moveTo>
                    <a:pt x="3966" y="1"/>
                  </a:moveTo>
                  <a:cubicBezTo>
                    <a:pt x="3857" y="1"/>
                    <a:pt x="3741" y="42"/>
                    <a:pt x="3635" y="141"/>
                  </a:cubicBezTo>
                  <a:lnTo>
                    <a:pt x="766" y="3611"/>
                  </a:lnTo>
                  <a:lnTo>
                    <a:pt x="332" y="4078"/>
                  </a:lnTo>
                  <a:cubicBezTo>
                    <a:pt x="0" y="4435"/>
                    <a:pt x="313" y="4890"/>
                    <a:pt x="672" y="4890"/>
                  </a:cubicBezTo>
                  <a:cubicBezTo>
                    <a:pt x="783" y="4890"/>
                    <a:pt x="897" y="4847"/>
                    <a:pt x="999" y="4745"/>
                  </a:cubicBezTo>
                  <a:cubicBezTo>
                    <a:pt x="1967" y="3611"/>
                    <a:pt x="2934" y="2443"/>
                    <a:pt x="3901" y="1309"/>
                  </a:cubicBezTo>
                  <a:lnTo>
                    <a:pt x="4302" y="809"/>
                  </a:lnTo>
                  <a:cubicBezTo>
                    <a:pt x="4636" y="474"/>
                    <a:pt x="4336" y="1"/>
                    <a:pt x="3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6"/>
            <p:cNvSpPr/>
            <p:nvPr/>
          </p:nvSpPr>
          <p:spPr>
            <a:xfrm>
              <a:off x="-159200" y="2076025"/>
              <a:ext cx="108425" cy="122000"/>
            </a:xfrm>
            <a:custGeom>
              <a:rect b="b" l="l" r="r" t="t"/>
              <a:pathLst>
                <a:path extrusionOk="0" h="4880" w="4337">
                  <a:moveTo>
                    <a:pt x="3816" y="1"/>
                  </a:moveTo>
                  <a:cubicBezTo>
                    <a:pt x="3695" y="1"/>
                    <a:pt x="3570" y="43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63"/>
                    <a:pt x="167" y="4729"/>
                  </a:cubicBezTo>
                  <a:cubicBezTo>
                    <a:pt x="267" y="4829"/>
                    <a:pt x="384" y="4879"/>
                    <a:pt x="501" y="4879"/>
                  </a:cubicBezTo>
                  <a:cubicBezTo>
                    <a:pt x="618" y="4879"/>
                    <a:pt x="734" y="4829"/>
                    <a:pt x="834" y="4729"/>
                  </a:cubicBezTo>
                  <a:cubicBezTo>
                    <a:pt x="1802" y="3595"/>
                    <a:pt x="2769" y="2428"/>
                    <a:pt x="3736" y="1294"/>
                  </a:cubicBezTo>
                  <a:lnTo>
                    <a:pt x="4137" y="793"/>
                  </a:lnTo>
                  <a:cubicBezTo>
                    <a:pt x="4337" y="626"/>
                    <a:pt x="4337" y="326"/>
                    <a:pt x="4137" y="126"/>
                  </a:cubicBezTo>
                  <a:cubicBezTo>
                    <a:pt x="4053" y="43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6"/>
            <p:cNvSpPr/>
            <p:nvPr/>
          </p:nvSpPr>
          <p:spPr>
            <a:xfrm>
              <a:off x="-159200" y="2142750"/>
              <a:ext cx="108425" cy="121350"/>
            </a:xfrm>
            <a:custGeom>
              <a:rect b="b" l="l" r="r" t="t"/>
              <a:pathLst>
                <a:path extrusionOk="0" h="4854" w="4337">
                  <a:moveTo>
                    <a:pt x="3816" y="0"/>
                  </a:moveTo>
                  <a:cubicBezTo>
                    <a:pt x="3695" y="0"/>
                    <a:pt x="3570" y="42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2"/>
                    <a:pt x="392" y="4854"/>
                    <a:pt x="513" y="4854"/>
                  </a:cubicBezTo>
                  <a:cubicBezTo>
                    <a:pt x="634" y="4854"/>
                    <a:pt x="751" y="4812"/>
                    <a:pt x="834" y="4729"/>
                  </a:cubicBezTo>
                  <a:cubicBezTo>
                    <a:pt x="1802" y="3595"/>
                    <a:pt x="2769" y="2427"/>
                    <a:pt x="3736" y="1293"/>
                  </a:cubicBezTo>
                  <a:lnTo>
                    <a:pt x="4137" y="793"/>
                  </a:lnTo>
                  <a:cubicBezTo>
                    <a:pt x="4337" y="593"/>
                    <a:pt x="4337" y="326"/>
                    <a:pt x="4137" y="126"/>
                  </a:cubicBezTo>
                  <a:cubicBezTo>
                    <a:pt x="4053" y="42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6"/>
            <p:cNvSpPr/>
            <p:nvPr/>
          </p:nvSpPr>
          <p:spPr>
            <a:xfrm>
              <a:off x="-160025" y="2209475"/>
              <a:ext cx="109250" cy="121975"/>
            </a:xfrm>
            <a:custGeom>
              <a:rect b="b" l="l" r="r" t="t"/>
              <a:pathLst>
                <a:path extrusionOk="0" h="4879" w="4370">
                  <a:moveTo>
                    <a:pt x="3849" y="0"/>
                  </a:moveTo>
                  <a:cubicBezTo>
                    <a:pt x="3728" y="0"/>
                    <a:pt x="3603" y="42"/>
                    <a:pt x="3503" y="125"/>
                  </a:cubicBezTo>
                  <a:lnTo>
                    <a:pt x="600" y="3594"/>
                  </a:lnTo>
                  <a:lnTo>
                    <a:pt x="200" y="4095"/>
                  </a:lnTo>
                  <a:cubicBezTo>
                    <a:pt x="0" y="4261"/>
                    <a:pt x="0" y="4562"/>
                    <a:pt x="200" y="4728"/>
                  </a:cubicBezTo>
                  <a:cubicBezTo>
                    <a:pt x="284" y="4829"/>
                    <a:pt x="400" y="4879"/>
                    <a:pt x="521" y="4879"/>
                  </a:cubicBezTo>
                  <a:cubicBezTo>
                    <a:pt x="642" y="4879"/>
                    <a:pt x="767" y="4829"/>
                    <a:pt x="867" y="4728"/>
                  </a:cubicBezTo>
                  <a:cubicBezTo>
                    <a:pt x="1835" y="3561"/>
                    <a:pt x="2802" y="2427"/>
                    <a:pt x="3769" y="1259"/>
                  </a:cubicBezTo>
                  <a:lnTo>
                    <a:pt x="4170" y="792"/>
                  </a:lnTo>
                  <a:cubicBezTo>
                    <a:pt x="4370" y="592"/>
                    <a:pt x="4370" y="325"/>
                    <a:pt x="4170" y="125"/>
                  </a:cubicBezTo>
                  <a:cubicBezTo>
                    <a:pt x="4086" y="42"/>
                    <a:pt x="3970" y="0"/>
                    <a:pt x="38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6"/>
            <p:cNvSpPr/>
            <p:nvPr/>
          </p:nvSpPr>
          <p:spPr>
            <a:xfrm>
              <a:off x="-154200" y="2288900"/>
              <a:ext cx="102600" cy="119475"/>
            </a:xfrm>
            <a:custGeom>
              <a:rect b="b" l="l" r="r" t="t"/>
              <a:pathLst>
                <a:path extrusionOk="0" h="4779" w="4104">
                  <a:moveTo>
                    <a:pt x="3603" y="0"/>
                  </a:moveTo>
                  <a:cubicBezTo>
                    <a:pt x="3486" y="0"/>
                    <a:pt x="3370" y="50"/>
                    <a:pt x="3270" y="150"/>
                  </a:cubicBezTo>
                  <a:lnTo>
                    <a:pt x="568" y="3520"/>
                  </a:lnTo>
                  <a:lnTo>
                    <a:pt x="167" y="3987"/>
                  </a:lnTo>
                  <a:cubicBezTo>
                    <a:pt x="1" y="4153"/>
                    <a:pt x="1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lnTo>
                    <a:pt x="3536" y="1285"/>
                  </a:ln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7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6"/>
            <p:cNvSpPr/>
            <p:nvPr/>
          </p:nvSpPr>
          <p:spPr>
            <a:xfrm>
              <a:off x="-76650" y="2288900"/>
              <a:ext cx="102600" cy="119475"/>
            </a:xfrm>
            <a:custGeom>
              <a:rect b="b" l="l" r="r" t="t"/>
              <a:pathLst>
                <a:path extrusionOk="0" h="4779" w="4104">
                  <a:moveTo>
                    <a:pt x="3591" y="0"/>
                  </a:moveTo>
                  <a:cubicBezTo>
                    <a:pt x="3470" y="0"/>
                    <a:pt x="3353" y="50"/>
                    <a:pt x="3270" y="150"/>
                  </a:cubicBezTo>
                  <a:cubicBezTo>
                    <a:pt x="2369" y="1251"/>
                    <a:pt x="1468" y="2385"/>
                    <a:pt x="568" y="3520"/>
                  </a:cubicBezTo>
                  <a:lnTo>
                    <a:pt x="168" y="3987"/>
                  </a:lnTo>
                  <a:cubicBezTo>
                    <a:pt x="1" y="4153"/>
                    <a:pt x="1" y="4454"/>
                    <a:pt x="168" y="4654"/>
                  </a:cubicBezTo>
                  <a:cubicBezTo>
                    <a:pt x="268" y="4737"/>
                    <a:pt x="384" y="4779"/>
                    <a:pt x="501" y="4779"/>
                  </a:cubicBezTo>
                  <a:cubicBezTo>
                    <a:pt x="618" y="4779"/>
                    <a:pt x="735" y="4737"/>
                    <a:pt x="835" y="4654"/>
                  </a:cubicBezTo>
                  <a:lnTo>
                    <a:pt x="3537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37" y="50"/>
                    <a:pt x="3712" y="0"/>
                    <a:pt x="3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6"/>
            <p:cNvSpPr/>
            <p:nvPr/>
          </p:nvSpPr>
          <p:spPr>
            <a:xfrm>
              <a:off x="75" y="2288900"/>
              <a:ext cx="102600" cy="119475"/>
            </a:xfrm>
            <a:custGeom>
              <a:rect b="b" l="l" r="r" t="t"/>
              <a:pathLst>
                <a:path extrusionOk="0" h="4779" w="4104">
                  <a:moveTo>
                    <a:pt x="3616" y="0"/>
                  </a:moveTo>
                  <a:cubicBezTo>
                    <a:pt x="3495" y="0"/>
                    <a:pt x="3370" y="50"/>
                    <a:pt x="3270" y="150"/>
                  </a:cubicBezTo>
                  <a:cubicBezTo>
                    <a:pt x="2369" y="1251"/>
                    <a:pt x="1468" y="2385"/>
                    <a:pt x="568" y="3520"/>
                  </a:cubicBezTo>
                  <a:lnTo>
                    <a:pt x="201" y="3987"/>
                  </a:lnTo>
                  <a:cubicBezTo>
                    <a:pt x="1" y="4153"/>
                    <a:pt x="1" y="4454"/>
                    <a:pt x="201" y="4654"/>
                  </a:cubicBezTo>
                  <a:cubicBezTo>
                    <a:pt x="284" y="4737"/>
                    <a:pt x="401" y="4779"/>
                    <a:pt x="522" y="4779"/>
                  </a:cubicBezTo>
                  <a:cubicBezTo>
                    <a:pt x="643" y="4779"/>
                    <a:pt x="768" y="4737"/>
                    <a:pt x="868" y="4654"/>
                  </a:cubicBezTo>
                  <a:lnTo>
                    <a:pt x="3570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53" y="50"/>
                    <a:pt x="3737" y="0"/>
                    <a:pt x="3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6"/>
            <p:cNvSpPr/>
            <p:nvPr/>
          </p:nvSpPr>
          <p:spPr>
            <a:xfrm>
              <a:off x="77625" y="2288900"/>
              <a:ext cx="102600" cy="119475"/>
            </a:xfrm>
            <a:custGeom>
              <a:rect b="b" l="l" r="r" t="t"/>
              <a:pathLst>
                <a:path extrusionOk="0" h="4779" w="4104">
                  <a:moveTo>
                    <a:pt x="3591" y="0"/>
                  </a:moveTo>
                  <a:cubicBezTo>
                    <a:pt x="3470" y="0"/>
                    <a:pt x="3353" y="50"/>
                    <a:pt x="3270" y="150"/>
                  </a:cubicBezTo>
                  <a:cubicBezTo>
                    <a:pt x="2369" y="1251"/>
                    <a:pt x="1469" y="2385"/>
                    <a:pt x="568" y="3520"/>
                  </a:cubicBezTo>
                  <a:lnTo>
                    <a:pt x="168" y="3987"/>
                  </a:lnTo>
                  <a:cubicBezTo>
                    <a:pt x="1" y="4153"/>
                    <a:pt x="1" y="4454"/>
                    <a:pt x="168" y="4654"/>
                  </a:cubicBezTo>
                  <a:cubicBezTo>
                    <a:pt x="268" y="4737"/>
                    <a:pt x="393" y="4779"/>
                    <a:pt x="514" y="4779"/>
                  </a:cubicBezTo>
                  <a:cubicBezTo>
                    <a:pt x="635" y="4779"/>
                    <a:pt x="751" y="4737"/>
                    <a:pt x="835" y="4654"/>
                  </a:cubicBezTo>
                  <a:lnTo>
                    <a:pt x="3537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37" y="50"/>
                    <a:pt x="3712" y="0"/>
                    <a:pt x="3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6"/>
            <p:cNvSpPr/>
            <p:nvPr/>
          </p:nvSpPr>
          <p:spPr>
            <a:xfrm>
              <a:off x="155200" y="2288900"/>
              <a:ext cx="102575" cy="119475"/>
            </a:xfrm>
            <a:custGeom>
              <a:rect b="b" l="l" r="r" t="t"/>
              <a:pathLst>
                <a:path extrusionOk="0" h="4779" w="4103">
                  <a:moveTo>
                    <a:pt x="3590" y="0"/>
                  </a:moveTo>
                  <a:cubicBezTo>
                    <a:pt x="3469" y="0"/>
                    <a:pt x="3352" y="50"/>
                    <a:pt x="3269" y="150"/>
                  </a:cubicBezTo>
                  <a:cubicBezTo>
                    <a:pt x="2368" y="1251"/>
                    <a:pt x="1434" y="2385"/>
                    <a:pt x="534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50" y="4737"/>
                    <a:pt x="367" y="4779"/>
                    <a:pt x="488" y="4779"/>
                  </a:cubicBezTo>
                  <a:cubicBezTo>
                    <a:pt x="609" y="4779"/>
                    <a:pt x="734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6"/>
            <p:cNvSpPr/>
            <p:nvPr/>
          </p:nvSpPr>
          <p:spPr>
            <a:xfrm>
              <a:off x="232750" y="2288900"/>
              <a:ext cx="102600" cy="119475"/>
            </a:xfrm>
            <a:custGeom>
              <a:rect b="b" l="l" r="r" t="t"/>
              <a:pathLst>
                <a:path extrusionOk="0" h="4779" w="4104">
                  <a:moveTo>
                    <a:pt x="3590" y="0"/>
                  </a:moveTo>
                  <a:cubicBezTo>
                    <a:pt x="3469" y="0"/>
                    <a:pt x="3353" y="50"/>
                    <a:pt x="3269" y="150"/>
                  </a:cubicBezTo>
                  <a:cubicBezTo>
                    <a:pt x="2369" y="1251"/>
                    <a:pt x="1468" y="2385"/>
                    <a:pt x="567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84" y="4779"/>
                    <a:pt x="501" y="4779"/>
                  </a:cubicBezTo>
                  <a:cubicBezTo>
                    <a:pt x="617" y="4779"/>
                    <a:pt x="734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6"/>
            <p:cNvSpPr/>
            <p:nvPr/>
          </p:nvSpPr>
          <p:spPr>
            <a:xfrm>
              <a:off x="309475" y="2288900"/>
              <a:ext cx="102600" cy="119475"/>
            </a:xfrm>
            <a:custGeom>
              <a:rect b="b" l="l" r="r" t="t"/>
              <a:pathLst>
                <a:path extrusionOk="0" h="4779" w="4104">
                  <a:moveTo>
                    <a:pt x="3590" y="0"/>
                  </a:moveTo>
                  <a:cubicBezTo>
                    <a:pt x="3469" y="0"/>
                    <a:pt x="3353" y="50"/>
                    <a:pt x="3269" y="150"/>
                  </a:cubicBezTo>
                  <a:cubicBezTo>
                    <a:pt x="2368" y="1251"/>
                    <a:pt x="1468" y="2385"/>
                    <a:pt x="567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6"/>
            <p:cNvSpPr/>
            <p:nvPr/>
          </p:nvSpPr>
          <p:spPr>
            <a:xfrm>
              <a:off x="386175" y="2288900"/>
              <a:ext cx="103450" cy="119475"/>
            </a:xfrm>
            <a:custGeom>
              <a:rect b="b" l="l" r="r" t="t"/>
              <a:pathLst>
                <a:path extrusionOk="0" h="4779" w="4138">
                  <a:moveTo>
                    <a:pt x="3620" y="0"/>
                  </a:moveTo>
                  <a:cubicBezTo>
                    <a:pt x="3503" y="0"/>
                    <a:pt x="3387" y="50"/>
                    <a:pt x="3303" y="150"/>
                  </a:cubicBezTo>
                  <a:lnTo>
                    <a:pt x="568" y="3520"/>
                  </a:lnTo>
                  <a:lnTo>
                    <a:pt x="201" y="3987"/>
                  </a:lnTo>
                  <a:cubicBezTo>
                    <a:pt x="1" y="4153"/>
                    <a:pt x="1" y="4454"/>
                    <a:pt x="201" y="4654"/>
                  </a:cubicBezTo>
                  <a:cubicBezTo>
                    <a:pt x="285" y="4737"/>
                    <a:pt x="401" y="4779"/>
                    <a:pt x="522" y="4779"/>
                  </a:cubicBezTo>
                  <a:cubicBezTo>
                    <a:pt x="643" y="4779"/>
                    <a:pt x="768" y="4737"/>
                    <a:pt x="868" y="4654"/>
                  </a:cubicBezTo>
                  <a:cubicBezTo>
                    <a:pt x="1769" y="3520"/>
                    <a:pt x="2670" y="2419"/>
                    <a:pt x="3570" y="1285"/>
                  </a:cubicBezTo>
                  <a:lnTo>
                    <a:pt x="3937" y="818"/>
                  </a:lnTo>
                  <a:cubicBezTo>
                    <a:pt x="4137" y="617"/>
                    <a:pt x="4137" y="317"/>
                    <a:pt x="3937" y="150"/>
                  </a:cubicBezTo>
                  <a:cubicBezTo>
                    <a:pt x="3854" y="50"/>
                    <a:pt x="3737" y="0"/>
                    <a:pt x="3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6"/>
            <p:cNvSpPr/>
            <p:nvPr/>
          </p:nvSpPr>
          <p:spPr>
            <a:xfrm>
              <a:off x="463750" y="2288900"/>
              <a:ext cx="102600" cy="119475"/>
            </a:xfrm>
            <a:custGeom>
              <a:rect b="b" l="l" r="r" t="t"/>
              <a:pathLst>
                <a:path extrusionOk="0" h="4779" w="4104">
                  <a:moveTo>
                    <a:pt x="3603" y="0"/>
                  </a:moveTo>
                  <a:cubicBezTo>
                    <a:pt x="3486" y="0"/>
                    <a:pt x="3369" y="50"/>
                    <a:pt x="3269" y="150"/>
                  </a:cubicBezTo>
                  <a:lnTo>
                    <a:pt x="567" y="3520"/>
                  </a:lnTo>
                  <a:lnTo>
                    <a:pt x="200" y="3987"/>
                  </a:lnTo>
                  <a:cubicBezTo>
                    <a:pt x="0" y="4153"/>
                    <a:pt x="0" y="4454"/>
                    <a:pt x="200" y="4654"/>
                  </a:cubicBezTo>
                  <a:cubicBezTo>
                    <a:pt x="284" y="4737"/>
                    <a:pt x="400" y="4779"/>
                    <a:pt x="517" y="4779"/>
                  </a:cubicBezTo>
                  <a:cubicBezTo>
                    <a:pt x="634" y="4779"/>
                    <a:pt x="751" y="4737"/>
                    <a:pt x="834" y="4654"/>
                  </a:cubicBezTo>
                  <a:cubicBezTo>
                    <a:pt x="1735" y="3520"/>
                    <a:pt x="2635" y="2419"/>
                    <a:pt x="3569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6"/>
            <p:cNvSpPr/>
            <p:nvPr/>
          </p:nvSpPr>
          <p:spPr>
            <a:xfrm>
              <a:off x="541300" y="2288900"/>
              <a:ext cx="102600" cy="119475"/>
            </a:xfrm>
            <a:custGeom>
              <a:rect b="b" l="l" r="r" t="t"/>
              <a:pathLst>
                <a:path extrusionOk="0" h="4779" w="4104">
                  <a:moveTo>
                    <a:pt x="3590" y="0"/>
                  </a:moveTo>
                  <a:cubicBezTo>
                    <a:pt x="3470" y="0"/>
                    <a:pt x="3353" y="50"/>
                    <a:pt x="3269" y="150"/>
                  </a:cubicBezTo>
                  <a:lnTo>
                    <a:pt x="567" y="3520"/>
                  </a:ln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84" y="4779"/>
                    <a:pt x="501" y="4779"/>
                  </a:cubicBezTo>
                  <a:cubicBezTo>
                    <a:pt x="618" y="4779"/>
                    <a:pt x="734" y="4737"/>
                    <a:pt x="834" y="4654"/>
                  </a:cubicBezTo>
                  <a:cubicBezTo>
                    <a:pt x="1735" y="3520"/>
                    <a:pt x="2636" y="2419"/>
                    <a:pt x="3536" y="1285"/>
                  </a:cubicBez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6"/>
            <p:cNvSpPr/>
            <p:nvPr/>
          </p:nvSpPr>
          <p:spPr>
            <a:xfrm>
              <a:off x="618025" y="2288900"/>
              <a:ext cx="102600" cy="119475"/>
            </a:xfrm>
            <a:custGeom>
              <a:rect b="b" l="l" r="r" t="t"/>
              <a:pathLst>
                <a:path extrusionOk="0" h="4779" w="4104">
                  <a:moveTo>
                    <a:pt x="3615" y="0"/>
                  </a:moveTo>
                  <a:cubicBezTo>
                    <a:pt x="3494" y="0"/>
                    <a:pt x="3369" y="50"/>
                    <a:pt x="3269" y="150"/>
                  </a:cubicBezTo>
                  <a:lnTo>
                    <a:pt x="567" y="3520"/>
                  </a:lnTo>
                  <a:lnTo>
                    <a:pt x="200" y="3987"/>
                  </a:lnTo>
                  <a:cubicBezTo>
                    <a:pt x="0" y="4153"/>
                    <a:pt x="0" y="4454"/>
                    <a:pt x="200" y="4654"/>
                  </a:cubicBezTo>
                  <a:cubicBezTo>
                    <a:pt x="284" y="4737"/>
                    <a:pt x="401" y="4779"/>
                    <a:pt x="521" y="4779"/>
                  </a:cubicBezTo>
                  <a:cubicBezTo>
                    <a:pt x="642" y="4779"/>
                    <a:pt x="767" y="4737"/>
                    <a:pt x="868" y="4654"/>
                  </a:cubicBezTo>
                  <a:lnTo>
                    <a:pt x="3569" y="1285"/>
                  </a:ln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53" y="50"/>
                    <a:pt x="3736" y="0"/>
                    <a:pt x="3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6"/>
            <p:cNvSpPr/>
            <p:nvPr/>
          </p:nvSpPr>
          <p:spPr>
            <a:xfrm>
              <a:off x="695575" y="2288900"/>
              <a:ext cx="102600" cy="119475"/>
            </a:xfrm>
            <a:custGeom>
              <a:rect b="b" l="l" r="r" t="t"/>
              <a:pathLst>
                <a:path extrusionOk="0" h="4779" w="4104">
                  <a:moveTo>
                    <a:pt x="3603" y="0"/>
                  </a:moveTo>
                  <a:cubicBezTo>
                    <a:pt x="3486" y="0"/>
                    <a:pt x="3370" y="50"/>
                    <a:pt x="3269" y="150"/>
                  </a:cubicBezTo>
                  <a:lnTo>
                    <a:pt x="568" y="3520"/>
                  </a:ln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lnTo>
                    <a:pt x="3536" y="1285"/>
                  </a:ln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7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88" name="Google Shape;78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9745" y="2427605"/>
            <a:ext cx="2765425" cy="1557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7"/>
          <p:cNvSpPr txBox="1"/>
          <p:nvPr>
            <p:ph type="title"/>
          </p:nvPr>
        </p:nvSpPr>
        <p:spPr>
          <a:xfrm>
            <a:off x="622184" y="1205370"/>
            <a:ext cx="2415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ja-JP">
                <a:latin typeface="MS PGothic"/>
                <a:ea typeface="MS PGothic"/>
                <a:cs typeface="MS PGothic"/>
                <a:sym typeface="MS PGothic"/>
              </a:rPr>
              <a:t>1つ目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794" name="Google Shape;794;p7"/>
          <p:cNvSpPr txBox="1"/>
          <p:nvPr>
            <p:ph idx="1" type="subTitle"/>
          </p:nvPr>
        </p:nvSpPr>
        <p:spPr>
          <a:xfrm>
            <a:off x="605790" y="1420495"/>
            <a:ext cx="2740025" cy="1568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sz="2000">
                <a:latin typeface="MS PGothic"/>
                <a:ea typeface="MS PGothic"/>
                <a:cs typeface="MS PGothic"/>
                <a:sym typeface="MS PGothic"/>
              </a:rPr>
              <a:t>●</a:t>
            </a:r>
            <a:r>
              <a:rPr lang="ja-JP" sz="2000">
                <a:solidFill>
                  <a:srgbClr val="FF0000"/>
                </a:solidFill>
                <a:latin typeface="MS PGothic"/>
                <a:ea typeface="MS PGothic"/>
                <a:cs typeface="MS PGothic"/>
                <a:sym typeface="MS PGothic"/>
              </a:rPr>
              <a:t>様々な分野</a:t>
            </a:r>
            <a:r>
              <a:rPr lang="ja-JP" sz="2000">
                <a:latin typeface="MS PGothic"/>
                <a:ea typeface="MS PGothic"/>
                <a:cs typeface="MS PGothic"/>
                <a:sym typeface="MS PGothic"/>
              </a:rPr>
              <a:t>の知識を身に着けられること</a:t>
            </a:r>
            <a:endParaRPr sz="2000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795" name="Google Shape;795;p7"/>
          <p:cNvSpPr txBox="1"/>
          <p:nvPr/>
        </p:nvSpPr>
        <p:spPr>
          <a:xfrm>
            <a:off x="683380" y="411365"/>
            <a:ext cx="77175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</a:pPr>
            <a:r>
              <a:rPr b="1" i="0" lang="ja-JP" sz="4800" u="none" cap="none" strike="noStrike">
                <a:solidFill>
                  <a:srgbClr val="007BD3"/>
                </a:solidFill>
                <a:highlight>
                  <a:schemeClr val="dk2"/>
                </a:highlight>
                <a:latin typeface="MS PGothic"/>
                <a:ea typeface="MS PGothic"/>
                <a:cs typeface="MS PGothic"/>
                <a:sym typeface="MS PGothic"/>
              </a:rPr>
              <a:t>志望動機</a:t>
            </a:r>
            <a:endParaRPr b="1" i="0" sz="4800" u="none" cap="none" strike="noStrike">
              <a:solidFill>
                <a:srgbClr val="007BD3"/>
              </a:solidFill>
              <a:highlight>
                <a:schemeClr val="dk2"/>
              </a:highlight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796" name="Google Shape;796;p7"/>
          <p:cNvSpPr txBox="1"/>
          <p:nvPr/>
        </p:nvSpPr>
        <p:spPr>
          <a:xfrm>
            <a:off x="3202511" y="1182510"/>
            <a:ext cx="2415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ja-JP" sz="3100" u="none" cap="none" strike="noStrike">
                <a:solidFill>
                  <a:schemeClr val="dk1"/>
                </a:solidFill>
                <a:highlight>
                  <a:schemeClr val="dk2"/>
                </a:highlight>
                <a:latin typeface="MS PGothic"/>
                <a:ea typeface="MS PGothic"/>
                <a:cs typeface="MS PGothic"/>
                <a:sym typeface="MS PGothic"/>
              </a:rPr>
              <a:t>2つ目</a:t>
            </a:r>
            <a:endParaRPr b="1" i="0" sz="3100" u="none" cap="none" strike="noStrike">
              <a:solidFill>
                <a:schemeClr val="dk1"/>
              </a:solidFill>
              <a:highlight>
                <a:schemeClr val="dk2"/>
              </a:highlight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sp>
        <p:nvSpPr>
          <p:cNvPr id="797" name="Google Shape;797;p7"/>
          <p:cNvSpPr txBox="1"/>
          <p:nvPr/>
        </p:nvSpPr>
        <p:spPr>
          <a:xfrm>
            <a:off x="3417570" y="1614170"/>
            <a:ext cx="2415540" cy="263271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ja-JP" sz="20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●日本人みたいな</a:t>
            </a:r>
            <a:endParaRPr b="0" i="0" sz="2000" u="none" cap="none" strike="noStrike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ja-JP" sz="20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世界一の</a:t>
            </a:r>
            <a:r>
              <a:rPr b="0" i="0" lang="ja-JP" sz="2000" u="none" cap="none" strike="noStrike">
                <a:solidFill>
                  <a:srgbClr val="FF0000"/>
                </a:solidFill>
                <a:latin typeface="MS PGothic"/>
                <a:ea typeface="MS PGothic"/>
                <a:cs typeface="MS PGothic"/>
                <a:sym typeface="MS PGothic"/>
              </a:rPr>
              <a:t>最新新技術製品</a:t>
            </a:r>
            <a:r>
              <a:rPr b="0" i="0" lang="ja-JP" sz="20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をつくるのは私の夢</a:t>
            </a:r>
            <a:endParaRPr b="0" i="0" sz="2000" u="none" cap="none" strike="noStrike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798" name="Google Shape;798;p7"/>
          <p:cNvSpPr txBox="1"/>
          <p:nvPr/>
        </p:nvSpPr>
        <p:spPr>
          <a:xfrm>
            <a:off x="5900974" y="1184415"/>
            <a:ext cx="2415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ja-JP" sz="3100" u="none" cap="none" strike="noStrike">
                <a:solidFill>
                  <a:schemeClr val="dk1"/>
                </a:solidFill>
                <a:highlight>
                  <a:schemeClr val="dk2"/>
                </a:highlight>
                <a:latin typeface="MS PGothic"/>
                <a:ea typeface="MS PGothic"/>
                <a:cs typeface="MS PGothic"/>
                <a:sym typeface="MS PGothic"/>
              </a:rPr>
              <a:t>3つ目</a:t>
            </a:r>
            <a:endParaRPr b="1" i="0" sz="3100" u="none" cap="none" strike="noStrike">
              <a:solidFill>
                <a:schemeClr val="dk1"/>
              </a:solidFill>
              <a:highlight>
                <a:schemeClr val="dk2"/>
              </a:highlight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sp>
        <p:nvSpPr>
          <p:cNvPr id="799" name="Google Shape;799;p7"/>
          <p:cNvSpPr txBox="1"/>
          <p:nvPr/>
        </p:nvSpPr>
        <p:spPr>
          <a:xfrm>
            <a:off x="6044565" y="1851025"/>
            <a:ext cx="2415540" cy="2411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ja-JP" sz="20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●御社の目標は「社会のために」であり、経済的価値だけでなく、社会的価値の創造です。</a:t>
            </a:r>
            <a:endParaRPr b="0" i="0" sz="2000" u="none" cap="none" strike="noStrike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cxnSp>
        <p:nvCxnSpPr>
          <p:cNvPr id="800" name="Google Shape;800;p7"/>
          <p:cNvCxnSpPr/>
          <p:nvPr/>
        </p:nvCxnSpPr>
        <p:spPr>
          <a:xfrm>
            <a:off x="5882640" y="1479550"/>
            <a:ext cx="0" cy="2863215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801" name="Google Shape;801;p7"/>
          <p:cNvCxnSpPr/>
          <p:nvPr/>
        </p:nvCxnSpPr>
        <p:spPr>
          <a:xfrm>
            <a:off x="3274060" y="1479550"/>
            <a:ext cx="0" cy="2863215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8"/>
          <p:cNvSpPr txBox="1"/>
          <p:nvPr>
            <p:ph idx="4294967295" type="ctrTitle"/>
          </p:nvPr>
        </p:nvSpPr>
        <p:spPr>
          <a:xfrm>
            <a:off x="1115695" y="2578735"/>
            <a:ext cx="4530725" cy="95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ts val="3600"/>
              <a:buFont typeface="Caveat"/>
              <a:buNone/>
            </a:pPr>
            <a:r>
              <a:rPr b="0" i="0" lang="ja-JP" sz="6600" u="none" cap="none" strike="noStrike">
                <a:solidFill>
                  <a:schemeClr val="dk1"/>
                </a:solidFill>
                <a:highlight>
                  <a:schemeClr val="dk2"/>
                </a:highlight>
                <a:latin typeface="MS PGothic"/>
                <a:ea typeface="MS PGothic"/>
                <a:cs typeface="MS PGothic"/>
                <a:sym typeface="MS PGothic"/>
              </a:rPr>
              <a:t>プロジェクト</a:t>
            </a:r>
            <a:endParaRPr b="0" i="0" sz="6600" u="none" cap="none" strike="noStrike">
              <a:solidFill>
                <a:schemeClr val="dk1"/>
              </a:solidFill>
              <a:highlight>
                <a:schemeClr val="dk2"/>
              </a:highlight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807" name="Google Shape;80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4060" y="1708150"/>
            <a:ext cx="2308225" cy="2349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8"/>
          <p:cNvSpPr txBox="1"/>
          <p:nvPr/>
        </p:nvSpPr>
        <p:spPr>
          <a:xfrm>
            <a:off x="1331595" y="699770"/>
            <a:ext cx="1544320" cy="1146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ancing Script"/>
              <a:buNone/>
            </a:pPr>
            <a:r>
              <a:rPr b="0" i="0" lang="ja-JP" sz="8000" u="none" cap="none" strike="noStrike">
                <a:solidFill>
                  <a:srgbClr val="212529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03</a:t>
            </a:r>
            <a:endParaRPr b="0" i="0" sz="8000" u="none" cap="none" strike="noStrike">
              <a:solidFill>
                <a:srgbClr val="212529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grpSp>
        <p:nvGrpSpPr>
          <p:cNvPr id="809" name="Google Shape;809;p8"/>
          <p:cNvGrpSpPr/>
          <p:nvPr/>
        </p:nvGrpSpPr>
        <p:grpSpPr>
          <a:xfrm>
            <a:off x="1192346" y="663069"/>
            <a:ext cx="1553648" cy="1421934"/>
            <a:chOff x="-164200" y="1462250"/>
            <a:chExt cx="1037425" cy="949475"/>
          </a:xfrm>
        </p:grpSpPr>
        <p:sp>
          <p:nvSpPr>
            <p:cNvPr id="810" name="Google Shape;810;p8"/>
            <p:cNvSpPr/>
            <p:nvPr/>
          </p:nvSpPr>
          <p:spPr>
            <a:xfrm>
              <a:off x="-75800" y="1462250"/>
              <a:ext cx="946050" cy="851550"/>
            </a:xfrm>
            <a:custGeom>
              <a:rect b="b" l="l" r="r" t="t"/>
              <a:pathLst>
                <a:path extrusionOk="0" h="34062" w="37842">
                  <a:moveTo>
                    <a:pt x="35826" y="993"/>
                  </a:moveTo>
                  <a:cubicBezTo>
                    <a:pt x="36076" y="1010"/>
                    <a:pt x="36318" y="1018"/>
                    <a:pt x="36555" y="1018"/>
                  </a:cubicBezTo>
                  <a:cubicBezTo>
                    <a:pt x="36658" y="1018"/>
                    <a:pt x="36759" y="1017"/>
                    <a:pt x="36860" y="1014"/>
                  </a:cubicBezTo>
                  <a:lnTo>
                    <a:pt x="36860" y="1014"/>
                  </a:lnTo>
                  <a:lnTo>
                    <a:pt x="36860" y="33083"/>
                  </a:lnTo>
                  <a:lnTo>
                    <a:pt x="1968" y="33083"/>
                  </a:lnTo>
                  <a:cubicBezTo>
                    <a:pt x="1735" y="33050"/>
                    <a:pt x="1493" y="33033"/>
                    <a:pt x="1251" y="33033"/>
                  </a:cubicBezTo>
                  <a:cubicBezTo>
                    <a:pt x="1145" y="33033"/>
                    <a:pt x="1039" y="33036"/>
                    <a:pt x="934" y="33043"/>
                  </a:cubicBezTo>
                  <a:lnTo>
                    <a:pt x="934" y="33043"/>
                  </a:lnTo>
                  <a:lnTo>
                    <a:pt x="934" y="993"/>
                  </a:lnTo>
                  <a:close/>
                  <a:moveTo>
                    <a:pt x="2019" y="0"/>
                  </a:moveTo>
                  <a:cubicBezTo>
                    <a:pt x="1520" y="0"/>
                    <a:pt x="1023" y="15"/>
                    <a:pt x="534" y="59"/>
                  </a:cubicBezTo>
                  <a:lnTo>
                    <a:pt x="467" y="59"/>
                  </a:lnTo>
                  <a:cubicBezTo>
                    <a:pt x="200" y="59"/>
                    <a:pt x="0" y="260"/>
                    <a:pt x="0" y="526"/>
                  </a:cubicBezTo>
                  <a:lnTo>
                    <a:pt x="0" y="33550"/>
                  </a:lnTo>
                  <a:cubicBezTo>
                    <a:pt x="0" y="33784"/>
                    <a:pt x="200" y="34017"/>
                    <a:pt x="467" y="34017"/>
                  </a:cubicBezTo>
                  <a:lnTo>
                    <a:pt x="32790" y="34017"/>
                  </a:lnTo>
                  <a:cubicBezTo>
                    <a:pt x="33769" y="34017"/>
                    <a:pt x="34777" y="34062"/>
                    <a:pt x="35775" y="34062"/>
                  </a:cubicBezTo>
                  <a:cubicBezTo>
                    <a:pt x="36274" y="34062"/>
                    <a:pt x="36771" y="34050"/>
                    <a:pt x="37260" y="34017"/>
                  </a:cubicBezTo>
                  <a:lnTo>
                    <a:pt x="37327" y="34017"/>
                  </a:lnTo>
                  <a:cubicBezTo>
                    <a:pt x="37686" y="34017"/>
                    <a:pt x="37841" y="33718"/>
                    <a:pt x="37794" y="33458"/>
                  </a:cubicBezTo>
                  <a:lnTo>
                    <a:pt x="37794" y="33458"/>
                  </a:lnTo>
                  <a:lnTo>
                    <a:pt x="37794" y="526"/>
                  </a:lnTo>
                  <a:cubicBezTo>
                    <a:pt x="37794" y="260"/>
                    <a:pt x="37594" y="59"/>
                    <a:pt x="37327" y="59"/>
                  </a:cubicBezTo>
                  <a:lnTo>
                    <a:pt x="5004" y="59"/>
                  </a:lnTo>
                  <a:cubicBezTo>
                    <a:pt x="4025" y="59"/>
                    <a:pt x="301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8"/>
            <p:cNvSpPr/>
            <p:nvPr/>
          </p:nvSpPr>
          <p:spPr>
            <a:xfrm>
              <a:off x="-164200" y="1462700"/>
              <a:ext cx="1037425" cy="949025"/>
            </a:xfrm>
            <a:custGeom>
              <a:rect b="b" l="l" r="r" t="t"/>
              <a:pathLst>
                <a:path extrusionOk="0" h="37961" w="41497">
                  <a:moveTo>
                    <a:pt x="3970" y="1"/>
                  </a:moveTo>
                  <a:cubicBezTo>
                    <a:pt x="3867" y="1"/>
                    <a:pt x="3761" y="42"/>
                    <a:pt x="3670" y="141"/>
                  </a:cubicBezTo>
                  <a:lnTo>
                    <a:pt x="3670" y="175"/>
                  </a:lnTo>
                  <a:lnTo>
                    <a:pt x="934" y="3310"/>
                  </a:lnTo>
                  <a:cubicBezTo>
                    <a:pt x="667" y="3611"/>
                    <a:pt x="67" y="4078"/>
                    <a:pt x="34" y="4545"/>
                  </a:cubicBezTo>
                  <a:cubicBezTo>
                    <a:pt x="0" y="4645"/>
                    <a:pt x="0" y="4778"/>
                    <a:pt x="34" y="4878"/>
                  </a:cubicBezTo>
                  <a:cubicBezTo>
                    <a:pt x="34" y="6946"/>
                    <a:pt x="67" y="9014"/>
                    <a:pt x="100" y="11083"/>
                  </a:cubicBezTo>
                  <a:lnTo>
                    <a:pt x="234" y="21757"/>
                  </a:lnTo>
                  <a:cubicBezTo>
                    <a:pt x="267" y="25193"/>
                    <a:pt x="334" y="28629"/>
                    <a:pt x="367" y="32064"/>
                  </a:cubicBezTo>
                  <a:lnTo>
                    <a:pt x="434" y="35667"/>
                  </a:lnTo>
                  <a:cubicBezTo>
                    <a:pt x="434" y="36234"/>
                    <a:pt x="401" y="36834"/>
                    <a:pt x="434" y="37401"/>
                  </a:cubicBezTo>
                  <a:lnTo>
                    <a:pt x="434" y="37468"/>
                  </a:lnTo>
                  <a:cubicBezTo>
                    <a:pt x="434" y="37735"/>
                    <a:pt x="667" y="37935"/>
                    <a:pt x="901" y="37935"/>
                  </a:cubicBezTo>
                  <a:lnTo>
                    <a:pt x="36993" y="37935"/>
                  </a:lnTo>
                  <a:cubicBezTo>
                    <a:pt x="37227" y="37952"/>
                    <a:pt x="37460" y="37960"/>
                    <a:pt x="37694" y="37960"/>
                  </a:cubicBezTo>
                  <a:cubicBezTo>
                    <a:pt x="37927" y="37960"/>
                    <a:pt x="38161" y="37952"/>
                    <a:pt x="38394" y="37935"/>
                  </a:cubicBezTo>
                  <a:cubicBezTo>
                    <a:pt x="38928" y="37902"/>
                    <a:pt x="39228" y="37068"/>
                    <a:pt x="39462" y="36701"/>
                  </a:cubicBezTo>
                  <a:lnTo>
                    <a:pt x="40963" y="34299"/>
                  </a:lnTo>
                  <a:lnTo>
                    <a:pt x="41263" y="33799"/>
                  </a:lnTo>
                  <a:cubicBezTo>
                    <a:pt x="41496" y="33426"/>
                    <a:pt x="41175" y="33085"/>
                    <a:pt x="40847" y="33085"/>
                  </a:cubicBezTo>
                  <a:cubicBezTo>
                    <a:pt x="40705" y="33085"/>
                    <a:pt x="40563" y="33148"/>
                    <a:pt x="40462" y="33299"/>
                  </a:cubicBezTo>
                  <a:lnTo>
                    <a:pt x="38172" y="37001"/>
                  </a:lnTo>
                  <a:lnTo>
                    <a:pt x="2469" y="37001"/>
                  </a:lnTo>
                  <a:cubicBezTo>
                    <a:pt x="2219" y="36968"/>
                    <a:pt x="1968" y="36951"/>
                    <a:pt x="1718" y="36951"/>
                  </a:cubicBezTo>
                  <a:cubicBezTo>
                    <a:pt x="1599" y="36951"/>
                    <a:pt x="1481" y="36955"/>
                    <a:pt x="1362" y="36962"/>
                  </a:cubicBezTo>
                  <a:lnTo>
                    <a:pt x="1362" y="36962"/>
                  </a:lnTo>
                  <a:lnTo>
                    <a:pt x="1234" y="26327"/>
                  </a:lnTo>
                  <a:cubicBezTo>
                    <a:pt x="1168" y="20423"/>
                    <a:pt x="1101" y="14485"/>
                    <a:pt x="1001" y="8581"/>
                  </a:cubicBezTo>
                  <a:cubicBezTo>
                    <a:pt x="1001" y="7306"/>
                    <a:pt x="971" y="6001"/>
                    <a:pt x="968" y="4723"/>
                  </a:cubicBezTo>
                  <a:lnTo>
                    <a:pt x="968" y="4723"/>
                  </a:lnTo>
                  <a:lnTo>
                    <a:pt x="4337" y="809"/>
                  </a:lnTo>
                  <a:cubicBezTo>
                    <a:pt x="4645" y="474"/>
                    <a:pt x="4319" y="1"/>
                    <a:pt x="3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8"/>
            <p:cNvSpPr/>
            <p:nvPr/>
          </p:nvSpPr>
          <p:spPr>
            <a:xfrm>
              <a:off x="-159200" y="1543150"/>
              <a:ext cx="108425" cy="122000"/>
            </a:xfrm>
            <a:custGeom>
              <a:rect b="b" l="l" r="r" t="t"/>
              <a:pathLst>
                <a:path extrusionOk="0" h="4880" w="4337">
                  <a:moveTo>
                    <a:pt x="3816" y="1"/>
                  </a:moveTo>
                  <a:cubicBezTo>
                    <a:pt x="3695" y="1"/>
                    <a:pt x="3570" y="42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62"/>
                    <a:pt x="167" y="4729"/>
                  </a:cubicBezTo>
                  <a:cubicBezTo>
                    <a:pt x="267" y="4829"/>
                    <a:pt x="384" y="4879"/>
                    <a:pt x="501" y="4879"/>
                  </a:cubicBezTo>
                  <a:cubicBezTo>
                    <a:pt x="618" y="4879"/>
                    <a:pt x="734" y="4829"/>
                    <a:pt x="834" y="4729"/>
                  </a:cubicBezTo>
                  <a:lnTo>
                    <a:pt x="3736" y="1293"/>
                  </a:lnTo>
                  <a:lnTo>
                    <a:pt x="4137" y="793"/>
                  </a:lnTo>
                  <a:cubicBezTo>
                    <a:pt x="4337" y="626"/>
                    <a:pt x="4337" y="326"/>
                    <a:pt x="4137" y="126"/>
                  </a:cubicBezTo>
                  <a:cubicBezTo>
                    <a:pt x="4053" y="42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8"/>
            <p:cNvSpPr/>
            <p:nvPr/>
          </p:nvSpPr>
          <p:spPr>
            <a:xfrm>
              <a:off x="-163400" y="1609475"/>
              <a:ext cx="116000" cy="122150"/>
            </a:xfrm>
            <a:custGeom>
              <a:rect b="b" l="l" r="r" t="t"/>
              <a:pathLst>
                <a:path extrusionOk="0" h="4886" w="4640">
                  <a:moveTo>
                    <a:pt x="3969" y="1"/>
                  </a:moveTo>
                  <a:cubicBezTo>
                    <a:pt x="3860" y="1"/>
                    <a:pt x="3744" y="42"/>
                    <a:pt x="3638" y="141"/>
                  </a:cubicBezTo>
                  <a:lnTo>
                    <a:pt x="769" y="3610"/>
                  </a:lnTo>
                  <a:lnTo>
                    <a:pt x="335" y="4077"/>
                  </a:lnTo>
                  <a:cubicBezTo>
                    <a:pt x="1" y="4412"/>
                    <a:pt x="321" y="4885"/>
                    <a:pt x="684" y="4885"/>
                  </a:cubicBezTo>
                  <a:cubicBezTo>
                    <a:pt x="792" y="4885"/>
                    <a:pt x="903" y="4844"/>
                    <a:pt x="1002" y="4745"/>
                  </a:cubicBezTo>
                  <a:cubicBezTo>
                    <a:pt x="1970" y="3610"/>
                    <a:pt x="2937" y="2443"/>
                    <a:pt x="3904" y="1309"/>
                  </a:cubicBezTo>
                  <a:lnTo>
                    <a:pt x="4305" y="808"/>
                  </a:lnTo>
                  <a:cubicBezTo>
                    <a:pt x="4639" y="474"/>
                    <a:pt x="4339" y="1"/>
                    <a:pt x="3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8"/>
            <p:cNvSpPr/>
            <p:nvPr/>
          </p:nvSpPr>
          <p:spPr>
            <a:xfrm>
              <a:off x="-159200" y="1676575"/>
              <a:ext cx="108425" cy="121375"/>
            </a:xfrm>
            <a:custGeom>
              <a:rect b="b" l="l" r="r" t="t"/>
              <a:pathLst>
                <a:path extrusionOk="0" h="4855" w="4337">
                  <a:moveTo>
                    <a:pt x="3816" y="1"/>
                  </a:moveTo>
                  <a:cubicBezTo>
                    <a:pt x="3695" y="1"/>
                    <a:pt x="3570" y="43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3"/>
                    <a:pt x="384" y="4854"/>
                    <a:pt x="501" y="4854"/>
                  </a:cubicBezTo>
                  <a:cubicBezTo>
                    <a:pt x="618" y="4854"/>
                    <a:pt x="734" y="4813"/>
                    <a:pt x="834" y="4729"/>
                  </a:cubicBezTo>
                  <a:cubicBezTo>
                    <a:pt x="1802" y="3595"/>
                    <a:pt x="2769" y="2428"/>
                    <a:pt x="3736" y="1293"/>
                  </a:cubicBezTo>
                  <a:lnTo>
                    <a:pt x="4137" y="793"/>
                  </a:lnTo>
                  <a:cubicBezTo>
                    <a:pt x="4337" y="593"/>
                    <a:pt x="4337" y="326"/>
                    <a:pt x="4137" y="126"/>
                  </a:cubicBezTo>
                  <a:cubicBezTo>
                    <a:pt x="4053" y="43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8"/>
            <p:cNvSpPr/>
            <p:nvPr/>
          </p:nvSpPr>
          <p:spPr>
            <a:xfrm>
              <a:off x="-159200" y="1743300"/>
              <a:ext cx="108425" cy="121350"/>
            </a:xfrm>
            <a:custGeom>
              <a:rect b="b" l="l" r="r" t="t"/>
              <a:pathLst>
                <a:path extrusionOk="0" h="4854" w="4337">
                  <a:moveTo>
                    <a:pt x="3816" y="0"/>
                  </a:moveTo>
                  <a:cubicBezTo>
                    <a:pt x="3695" y="0"/>
                    <a:pt x="3570" y="42"/>
                    <a:pt x="3470" y="125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2"/>
                    <a:pt x="384" y="4854"/>
                    <a:pt x="501" y="4854"/>
                  </a:cubicBezTo>
                  <a:cubicBezTo>
                    <a:pt x="618" y="4854"/>
                    <a:pt x="734" y="4812"/>
                    <a:pt x="834" y="4729"/>
                  </a:cubicBezTo>
                  <a:cubicBezTo>
                    <a:pt x="1802" y="3595"/>
                    <a:pt x="2769" y="2427"/>
                    <a:pt x="3736" y="1293"/>
                  </a:cubicBezTo>
                  <a:lnTo>
                    <a:pt x="4137" y="793"/>
                  </a:lnTo>
                  <a:cubicBezTo>
                    <a:pt x="4337" y="626"/>
                    <a:pt x="4337" y="326"/>
                    <a:pt x="4137" y="125"/>
                  </a:cubicBezTo>
                  <a:cubicBezTo>
                    <a:pt x="4053" y="42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8"/>
            <p:cNvSpPr/>
            <p:nvPr/>
          </p:nvSpPr>
          <p:spPr>
            <a:xfrm>
              <a:off x="-159200" y="1809375"/>
              <a:ext cx="108425" cy="122000"/>
            </a:xfrm>
            <a:custGeom>
              <a:rect b="b" l="l" r="r" t="t"/>
              <a:pathLst>
                <a:path extrusionOk="0" h="4880" w="4337">
                  <a:moveTo>
                    <a:pt x="3816" y="1"/>
                  </a:moveTo>
                  <a:cubicBezTo>
                    <a:pt x="3695" y="1"/>
                    <a:pt x="3570" y="51"/>
                    <a:pt x="3470" y="151"/>
                  </a:cubicBezTo>
                  <a:lnTo>
                    <a:pt x="601" y="3587"/>
                  </a:lnTo>
                  <a:lnTo>
                    <a:pt x="167" y="4087"/>
                  </a:lnTo>
                  <a:cubicBezTo>
                    <a:pt x="0" y="4254"/>
                    <a:pt x="0" y="4554"/>
                    <a:pt x="167" y="4754"/>
                  </a:cubicBezTo>
                  <a:cubicBezTo>
                    <a:pt x="267" y="4838"/>
                    <a:pt x="384" y="4879"/>
                    <a:pt x="501" y="4879"/>
                  </a:cubicBezTo>
                  <a:cubicBezTo>
                    <a:pt x="618" y="4879"/>
                    <a:pt x="734" y="4838"/>
                    <a:pt x="834" y="4754"/>
                  </a:cubicBezTo>
                  <a:cubicBezTo>
                    <a:pt x="1802" y="3587"/>
                    <a:pt x="2769" y="2453"/>
                    <a:pt x="3736" y="1285"/>
                  </a:cubicBezTo>
                  <a:lnTo>
                    <a:pt x="4137" y="818"/>
                  </a:lnTo>
                  <a:cubicBezTo>
                    <a:pt x="4337" y="618"/>
                    <a:pt x="4337" y="318"/>
                    <a:pt x="4137" y="151"/>
                  </a:cubicBezTo>
                  <a:cubicBezTo>
                    <a:pt x="4053" y="51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8"/>
            <p:cNvSpPr/>
            <p:nvPr/>
          </p:nvSpPr>
          <p:spPr>
            <a:xfrm>
              <a:off x="-160025" y="1876100"/>
              <a:ext cx="109250" cy="121775"/>
            </a:xfrm>
            <a:custGeom>
              <a:rect b="b" l="l" r="r" t="t"/>
              <a:pathLst>
                <a:path extrusionOk="0" h="4871" w="4370">
                  <a:moveTo>
                    <a:pt x="3849" y="1"/>
                  </a:moveTo>
                  <a:cubicBezTo>
                    <a:pt x="3728" y="1"/>
                    <a:pt x="3603" y="51"/>
                    <a:pt x="3503" y="151"/>
                  </a:cubicBezTo>
                  <a:lnTo>
                    <a:pt x="600" y="3586"/>
                  </a:lnTo>
                  <a:lnTo>
                    <a:pt x="200" y="4087"/>
                  </a:lnTo>
                  <a:cubicBezTo>
                    <a:pt x="0" y="4254"/>
                    <a:pt x="0" y="4554"/>
                    <a:pt x="200" y="4721"/>
                  </a:cubicBezTo>
                  <a:cubicBezTo>
                    <a:pt x="284" y="4821"/>
                    <a:pt x="400" y="4871"/>
                    <a:pt x="521" y="4871"/>
                  </a:cubicBezTo>
                  <a:cubicBezTo>
                    <a:pt x="642" y="4871"/>
                    <a:pt x="767" y="4821"/>
                    <a:pt x="867" y="4721"/>
                  </a:cubicBezTo>
                  <a:lnTo>
                    <a:pt x="867" y="4754"/>
                  </a:lnTo>
                  <a:lnTo>
                    <a:pt x="3769" y="1285"/>
                  </a:lnTo>
                  <a:lnTo>
                    <a:pt x="4170" y="818"/>
                  </a:lnTo>
                  <a:cubicBezTo>
                    <a:pt x="4370" y="618"/>
                    <a:pt x="4370" y="317"/>
                    <a:pt x="4170" y="151"/>
                  </a:cubicBezTo>
                  <a:cubicBezTo>
                    <a:pt x="4086" y="51"/>
                    <a:pt x="3970" y="1"/>
                    <a:pt x="3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8"/>
            <p:cNvSpPr/>
            <p:nvPr/>
          </p:nvSpPr>
          <p:spPr>
            <a:xfrm>
              <a:off x="-159200" y="1942825"/>
              <a:ext cx="108425" cy="121775"/>
            </a:xfrm>
            <a:custGeom>
              <a:rect b="b" l="l" r="r" t="t"/>
              <a:pathLst>
                <a:path extrusionOk="0" h="4871" w="4337">
                  <a:moveTo>
                    <a:pt x="3816" y="0"/>
                  </a:moveTo>
                  <a:cubicBezTo>
                    <a:pt x="3695" y="0"/>
                    <a:pt x="3570" y="50"/>
                    <a:pt x="3470" y="150"/>
                  </a:cubicBezTo>
                  <a:lnTo>
                    <a:pt x="601" y="3586"/>
                  </a:lnTo>
                  <a:lnTo>
                    <a:pt x="167" y="4086"/>
                  </a:lnTo>
                  <a:cubicBezTo>
                    <a:pt x="0" y="4253"/>
                    <a:pt x="0" y="4553"/>
                    <a:pt x="167" y="4720"/>
                  </a:cubicBezTo>
                  <a:cubicBezTo>
                    <a:pt x="267" y="4820"/>
                    <a:pt x="384" y="4870"/>
                    <a:pt x="501" y="4870"/>
                  </a:cubicBezTo>
                  <a:cubicBezTo>
                    <a:pt x="618" y="4870"/>
                    <a:pt x="734" y="4820"/>
                    <a:pt x="834" y="4720"/>
                  </a:cubicBezTo>
                  <a:lnTo>
                    <a:pt x="3736" y="1284"/>
                  </a:lnTo>
                  <a:lnTo>
                    <a:pt x="4137" y="817"/>
                  </a:lnTo>
                  <a:cubicBezTo>
                    <a:pt x="4337" y="617"/>
                    <a:pt x="4337" y="317"/>
                    <a:pt x="4137" y="150"/>
                  </a:cubicBezTo>
                  <a:cubicBezTo>
                    <a:pt x="4053" y="50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8"/>
            <p:cNvSpPr/>
            <p:nvPr/>
          </p:nvSpPr>
          <p:spPr>
            <a:xfrm>
              <a:off x="-163325" y="2008925"/>
              <a:ext cx="115925" cy="122250"/>
            </a:xfrm>
            <a:custGeom>
              <a:rect b="b" l="l" r="r" t="t"/>
              <a:pathLst>
                <a:path extrusionOk="0" h="4890" w="4637">
                  <a:moveTo>
                    <a:pt x="3966" y="1"/>
                  </a:moveTo>
                  <a:cubicBezTo>
                    <a:pt x="3857" y="1"/>
                    <a:pt x="3741" y="42"/>
                    <a:pt x="3635" y="141"/>
                  </a:cubicBezTo>
                  <a:lnTo>
                    <a:pt x="766" y="3611"/>
                  </a:lnTo>
                  <a:lnTo>
                    <a:pt x="332" y="4078"/>
                  </a:lnTo>
                  <a:cubicBezTo>
                    <a:pt x="0" y="4435"/>
                    <a:pt x="313" y="4890"/>
                    <a:pt x="672" y="4890"/>
                  </a:cubicBezTo>
                  <a:cubicBezTo>
                    <a:pt x="783" y="4890"/>
                    <a:pt x="897" y="4847"/>
                    <a:pt x="999" y="4745"/>
                  </a:cubicBezTo>
                  <a:cubicBezTo>
                    <a:pt x="1967" y="3611"/>
                    <a:pt x="2934" y="2443"/>
                    <a:pt x="3901" y="1309"/>
                  </a:cubicBezTo>
                  <a:lnTo>
                    <a:pt x="4302" y="809"/>
                  </a:lnTo>
                  <a:cubicBezTo>
                    <a:pt x="4636" y="474"/>
                    <a:pt x="4336" y="1"/>
                    <a:pt x="3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8"/>
            <p:cNvSpPr/>
            <p:nvPr/>
          </p:nvSpPr>
          <p:spPr>
            <a:xfrm>
              <a:off x="-159200" y="2076025"/>
              <a:ext cx="108425" cy="122000"/>
            </a:xfrm>
            <a:custGeom>
              <a:rect b="b" l="l" r="r" t="t"/>
              <a:pathLst>
                <a:path extrusionOk="0" h="4880" w="4337">
                  <a:moveTo>
                    <a:pt x="3816" y="1"/>
                  </a:moveTo>
                  <a:cubicBezTo>
                    <a:pt x="3695" y="1"/>
                    <a:pt x="3570" y="43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63"/>
                    <a:pt x="167" y="4729"/>
                  </a:cubicBezTo>
                  <a:cubicBezTo>
                    <a:pt x="267" y="4829"/>
                    <a:pt x="384" y="4879"/>
                    <a:pt x="501" y="4879"/>
                  </a:cubicBezTo>
                  <a:cubicBezTo>
                    <a:pt x="618" y="4879"/>
                    <a:pt x="734" y="4829"/>
                    <a:pt x="834" y="4729"/>
                  </a:cubicBezTo>
                  <a:cubicBezTo>
                    <a:pt x="1802" y="3595"/>
                    <a:pt x="2769" y="2428"/>
                    <a:pt x="3736" y="1294"/>
                  </a:cubicBezTo>
                  <a:lnTo>
                    <a:pt x="4137" y="793"/>
                  </a:lnTo>
                  <a:cubicBezTo>
                    <a:pt x="4337" y="626"/>
                    <a:pt x="4337" y="326"/>
                    <a:pt x="4137" y="126"/>
                  </a:cubicBezTo>
                  <a:cubicBezTo>
                    <a:pt x="4053" y="43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8"/>
            <p:cNvSpPr/>
            <p:nvPr/>
          </p:nvSpPr>
          <p:spPr>
            <a:xfrm>
              <a:off x="-159200" y="2142750"/>
              <a:ext cx="108425" cy="121350"/>
            </a:xfrm>
            <a:custGeom>
              <a:rect b="b" l="l" r="r" t="t"/>
              <a:pathLst>
                <a:path extrusionOk="0" h="4854" w="4337">
                  <a:moveTo>
                    <a:pt x="3816" y="0"/>
                  </a:moveTo>
                  <a:cubicBezTo>
                    <a:pt x="3695" y="0"/>
                    <a:pt x="3570" y="42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2"/>
                    <a:pt x="392" y="4854"/>
                    <a:pt x="513" y="4854"/>
                  </a:cubicBezTo>
                  <a:cubicBezTo>
                    <a:pt x="634" y="4854"/>
                    <a:pt x="751" y="4812"/>
                    <a:pt x="834" y="4729"/>
                  </a:cubicBezTo>
                  <a:cubicBezTo>
                    <a:pt x="1802" y="3595"/>
                    <a:pt x="2769" y="2427"/>
                    <a:pt x="3736" y="1293"/>
                  </a:cubicBezTo>
                  <a:lnTo>
                    <a:pt x="4137" y="793"/>
                  </a:lnTo>
                  <a:cubicBezTo>
                    <a:pt x="4337" y="593"/>
                    <a:pt x="4337" y="326"/>
                    <a:pt x="4137" y="126"/>
                  </a:cubicBezTo>
                  <a:cubicBezTo>
                    <a:pt x="4053" y="42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8"/>
            <p:cNvSpPr/>
            <p:nvPr/>
          </p:nvSpPr>
          <p:spPr>
            <a:xfrm>
              <a:off x="-160025" y="2209475"/>
              <a:ext cx="109250" cy="121975"/>
            </a:xfrm>
            <a:custGeom>
              <a:rect b="b" l="l" r="r" t="t"/>
              <a:pathLst>
                <a:path extrusionOk="0" h="4879" w="4370">
                  <a:moveTo>
                    <a:pt x="3849" y="0"/>
                  </a:moveTo>
                  <a:cubicBezTo>
                    <a:pt x="3728" y="0"/>
                    <a:pt x="3603" y="42"/>
                    <a:pt x="3503" y="125"/>
                  </a:cubicBezTo>
                  <a:lnTo>
                    <a:pt x="600" y="3594"/>
                  </a:lnTo>
                  <a:lnTo>
                    <a:pt x="200" y="4095"/>
                  </a:lnTo>
                  <a:cubicBezTo>
                    <a:pt x="0" y="4261"/>
                    <a:pt x="0" y="4562"/>
                    <a:pt x="200" y="4728"/>
                  </a:cubicBezTo>
                  <a:cubicBezTo>
                    <a:pt x="284" y="4829"/>
                    <a:pt x="400" y="4879"/>
                    <a:pt x="521" y="4879"/>
                  </a:cubicBezTo>
                  <a:cubicBezTo>
                    <a:pt x="642" y="4879"/>
                    <a:pt x="767" y="4829"/>
                    <a:pt x="867" y="4728"/>
                  </a:cubicBezTo>
                  <a:cubicBezTo>
                    <a:pt x="1835" y="3561"/>
                    <a:pt x="2802" y="2427"/>
                    <a:pt x="3769" y="1259"/>
                  </a:cubicBezTo>
                  <a:lnTo>
                    <a:pt x="4170" y="792"/>
                  </a:lnTo>
                  <a:cubicBezTo>
                    <a:pt x="4370" y="592"/>
                    <a:pt x="4370" y="325"/>
                    <a:pt x="4170" y="125"/>
                  </a:cubicBezTo>
                  <a:cubicBezTo>
                    <a:pt x="4086" y="42"/>
                    <a:pt x="3970" y="0"/>
                    <a:pt x="38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8"/>
            <p:cNvSpPr/>
            <p:nvPr/>
          </p:nvSpPr>
          <p:spPr>
            <a:xfrm>
              <a:off x="-154200" y="2288900"/>
              <a:ext cx="102600" cy="119475"/>
            </a:xfrm>
            <a:custGeom>
              <a:rect b="b" l="l" r="r" t="t"/>
              <a:pathLst>
                <a:path extrusionOk="0" h="4779" w="4104">
                  <a:moveTo>
                    <a:pt x="3603" y="0"/>
                  </a:moveTo>
                  <a:cubicBezTo>
                    <a:pt x="3486" y="0"/>
                    <a:pt x="3370" y="50"/>
                    <a:pt x="3270" y="150"/>
                  </a:cubicBezTo>
                  <a:lnTo>
                    <a:pt x="568" y="3520"/>
                  </a:lnTo>
                  <a:lnTo>
                    <a:pt x="167" y="3987"/>
                  </a:lnTo>
                  <a:cubicBezTo>
                    <a:pt x="1" y="4153"/>
                    <a:pt x="1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lnTo>
                    <a:pt x="3536" y="1285"/>
                  </a:ln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7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8"/>
            <p:cNvSpPr/>
            <p:nvPr/>
          </p:nvSpPr>
          <p:spPr>
            <a:xfrm>
              <a:off x="-76650" y="2288900"/>
              <a:ext cx="102600" cy="119475"/>
            </a:xfrm>
            <a:custGeom>
              <a:rect b="b" l="l" r="r" t="t"/>
              <a:pathLst>
                <a:path extrusionOk="0" h="4779" w="4104">
                  <a:moveTo>
                    <a:pt x="3591" y="0"/>
                  </a:moveTo>
                  <a:cubicBezTo>
                    <a:pt x="3470" y="0"/>
                    <a:pt x="3353" y="50"/>
                    <a:pt x="3270" y="150"/>
                  </a:cubicBezTo>
                  <a:cubicBezTo>
                    <a:pt x="2369" y="1251"/>
                    <a:pt x="1468" y="2385"/>
                    <a:pt x="568" y="3520"/>
                  </a:cubicBezTo>
                  <a:lnTo>
                    <a:pt x="168" y="3987"/>
                  </a:lnTo>
                  <a:cubicBezTo>
                    <a:pt x="1" y="4153"/>
                    <a:pt x="1" y="4454"/>
                    <a:pt x="168" y="4654"/>
                  </a:cubicBezTo>
                  <a:cubicBezTo>
                    <a:pt x="268" y="4737"/>
                    <a:pt x="384" y="4779"/>
                    <a:pt x="501" y="4779"/>
                  </a:cubicBezTo>
                  <a:cubicBezTo>
                    <a:pt x="618" y="4779"/>
                    <a:pt x="735" y="4737"/>
                    <a:pt x="835" y="4654"/>
                  </a:cubicBezTo>
                  <a:lnTo>
                    <a:pt x="3537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37" y="50"/>
                    <a:pt x="3712" y="0"/>
                    <a:pt x="3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8"/>
            <p:cNvSpPr/>
            <p:nvPr/>
          </p:nvSpPr>
          <p:spPr>
            <a:xfrm>
              <a:off x="75" y="2288900"/>
              <a:ext cx="102600" cy="119475"/>
            </a:xfrm>
            <a:custGeom>
              <a:rect b="b" l="l" r="r" t="t"/>
              <a:pathLst>
                <a:path extrusionOk="0" h="4779" w="4104">
                  <a:moveTo>
                    <a:pt x="3616" y="0"/>
                  </a:moveTo>
                  <a:cubicBezTo>
                    <a:pt x="3495" y="0"/>
                    <a:pt x="3370" y="50"/>
                    <a:pt x="3270" y="150"/>
                  </a:cubicBezTo>
                  <a:cubicBezTo>
                    <a:pt x="2369" y="1251"/>
                    <a:pt x="1468" y="2385"/>
                    <a:pt x="568" y="3520"/>
                  </a:cubicBezTo>
                  <a:lnTo>
                    <a:pt x="201" y="3987"/>
                  </a:lnTo>
                  <a:cubicBezTo>
                    <a:pt x="1" y="4153"/>
                    <a:pt x="1" y="4454"/>
                    <a:pt x="201" y="4654"/>
                  </a:cubicBezTo>
                  <a:cubicBezTo>
                    <a:pt x="284" y="4737"/>
                    <a:pt x="401" y="4779"/>
                    <a:pt x="522" y="4779"/>
                  </a:cubicBezTo>
                  <a:cubicBezTo>
                    <a:pt x="643" y="4779"/>
                    <a:pt x="768" y="4737"/>
                    <a:pt x="868" y="4654"/>
                  </a:cubicBezTo>
                  <a:lnTo>
                    <a:pt x="3570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53" y="50"/>
                    <a:pt x="3737" y="0"/>
                    <a:pt x="3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8"/>
            <p:cNvSpPr/>
            <p:nvPr/>
          </p:nvSpPr>
          <p:spPr>
            <a:xfrm>
              <a:off x="77625" y="2288900"/>
              <a:ext cx="102600" cy="119475"/>
            </a:xfrm>
            <a:custGeom>
              <a:rect b="b" l="l" r="r" t="t"/>
              <a:pathLst>
                <a:path extrusionOk="0" h="4779" w="4104">
                  <a:moveTo>
                    <a:pt x="3591" y="0"/>
                  </a:moveTo>
                  <a:cubicBezTo>
                    <a:pt x="3470" y="0"/>
                    <a:pt x="3353" y="50"/>
                    <a:pt x="3270" y="150"/>
                  </a:cubicBezTo>
                  <a:cubicBezTo>
                    <a:pt x="2369" y="1251"/>
                    <a:pt x="1469" y="2385"/>
                    <a:pt x="568" y="3520"/>
                  </a:cubicBezTo>
                  <a:lnTo>
                    <a:pt x="168" y="3987"/>
                  </a:lnTo>
                  <a:cubicBezTo>
                    <a:pt x="1" y="4153"/>
                    <a:pt x="1" y="4454"/>
                    <a:pt x="168" y="4654"/>
                  </a:cubicBezTo>
                  <a:cubicBezTo>
                    <a:pt x="268" y="4737"/>
                    <a:pt x="393" y="4779"/>
                    <a:pt x="514" y="4779"/>
                  </a:cubicBezTo>
                  <a:cubicBezTo>
                    <a:pt x="635" y="4779"/>
                    <a:pt x="751" y="4737"/>
                    <a:pt x="835" y="4654"/>
                  </a:cubicBezTo>
                  <a:lnTo>
                    <a:pt x="3537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37" y="50"/>
                    <a:pt x="3712" y="0"/>
                    <a:pt x="3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8"/>
            <p:cNvSpPr/>
            <p:nvPr/>
          </p:nvSpPr>
          <p:spPr>
            <a:xfrm>
              <a:off x="155200" y="2288900"/>
              <a:ext cx="102575" cy="119475"/>
            </a:xfrm>
            <a:custGeom>
              <a:rect b="b" l="l" r="r" t="t"/>
              <a:pathLst>
                <a:path extrusionOk="0" h="4779" w="4103">
                  <a:moveTo>
                    <a:pt x="3590" y="0"/>
                  </a:moveTo>
                  <a:cubicBezTo>
                    <a:pt x="3469" y="0"/>
                    <a:pt x="3352" y="50"/>
                    <a:pt x="3269" y="150"/>
                  </a:cubicBezTo>
                  <a:cubicBezTo>
                    <a:pt x="2368" y="1251"/>
                    <a:pt x="1434" y="2385"/>
                    <a:pt x="534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50" y="4737"/>
                    <a:pt x="367" y="4779"/>
                    <a:pt x="488" y="4779"/>
                  </a:cubicBezTo>
                  <a:cubicBezTo>
                    <a:pt x="609" y="4779"/>
                    <a:pt x="734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8"/>
            <p:cNvSpPr/>
            <p:nvPr/>
          </p:nvSpPr>
          <p:spPr>
            <a:xfrm>
              <a:off x="232750" y="2288900"/>
              <a:ext cx="102600" cy="119475"/>
            </a:xfrm>
            <a:custGeom>
              <a:rect b="b" l="l" r="r" t="t"/>
              <a:pathLst>
                <a:path extrusionOk="0" h="4779" w="4104">
                  <a:moveTo>
                    <a:pt x="3590" y="0"/>
                  </a:moveTo>
                  <a:cubicBezTo>
                    <a:pt x="3469" y="0"/>
                    <a:pt x="3353" y="50"/>
                    <a:pt x="3269" y="150"/>
                  </a:cubicBezTo>
                  <a:cubicBezTo>
                    <a:pt x="2369" y="1251"/>
                    <a:pt x="1468" y="2385"/>
                    <a:pt x="567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84" y="4779"/>
                    <a:pt x="501" y="4779"/>
                  </a:cubicBezTo>
                  <a:cubicBezTo>
                    <a:pt x="617" y="4779"/>
                    <a:pt x="734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8"/>
            <p:cNvSpPr/>
            <p:nvPr/>
          </p:nvSpPr>
          <p:spPr>
            <a:xfrm>
              <a:off x="309475" y="2288900"/>
              <a:ext cx="102600" cy="119475"/>
            </a:xfrm>
            <a:custGeom>
              <a:rect b="b" l="l" r="r" t="t"/>
              <a:pathLst>
                <a:path extrusionOk="0" h="4779" w="4104">
                  <a:moveTo>
                    <a:pt x="3590" y="0"/>
                  </a:moveTo>
                  <a:cubicBezTo>
                    <a:pt x="3469" y="0"/>
                    <a:pt x="3353" y="50"/>
                    <a:pt x="3269" y="150"/>
                  </a:cubicBezTo>
                  <a:cubicBezTo>
                    <a:pt x="2368" y="1251"/>
                    <a:pt x="1468" y="2385"/>
                    <a:pt x="567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8"/>
            <p:cNvSpPr/>
            <p:nvPr/>
          </p:nvSpPr>
          <p:spPr>
            <a:xfrm>
              <a:off x="386175" y="2288900"/>
              <a:ext cx="103450" cy="119475"/>
            </a:xfrm>
            <a:custGeom>
              <a:rect b="b" l="l" r="r" t="t"/>
              <a:pathLst>
                <a:path extrusionOk="0" h="4779" w="4138">
                  <a:moveTo>
                    <a:pt x="3620" y="0"/>
                  </a:moveTo>
                  <a:cubicBezTo>
                    <a:pt x="3503" y="0"/>
                    <a:pt x="3387" y="50"/>
                    <a:pt x="3303" y="150"/>
                  </a:cubicBezTo>
                  <a:lnTo>
                    <a:pt x="568" y="3520"/>
                  </a:lnTo>
                  <a:lnTo>
                    <a:pt x="201" y="3987"/>
                  </a:lnTo>
                  <a:cubicBezTo>
                    <a:pt x="1" y="4153"/>
                    <a:pt x="1" y="4454"/>
                    <a:pt x="201" y="4654"/>
                  </a:cubicBezTo>
                  <a:cubicBezTo>
                    <a:pt x="285" y="4737"/>
                    <a:pt x="401" y="4779"/>
                    <a:pt x="522" y="4779"/>
                  </a:cubicBezTo>
                  <a:cubicBezTo>
                    <a:pt x="643" y="4779"/>
                    <a:pt x="768" y="4737"/>
                    <a:pt x="868" y="4654"/>
                  </a:cubicBezTo>
                  <a:cubicBezTo>
                    <a:pt x="1769" y="3520"/>
                    <a:pt x="2670" y="2419"/>
                    <a:pt x="3570" y="1285"/>
                  </a:cubicBezTo>
                  <a:lnTo>
                    <a:pt x="3937" y="818"/>
                  </a:lnTo>
                  <a:cubicBezTo>
                    <a:pt x="4137" y="617"/>
                    <a:pt x="4137" y="317"/>
                    <a:pt x="3937" y="150"/>
                  </a:cubicBezTo>
                  <a:cubicBezTo>
                    <a:pt x="3854" y="50"/>
                    <a:pt x="3737" y="0"/>
                    <a:pt x="3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8"/>
            <p:cNvSpPr/>
            <p:nvPr/>
          </p:nvSpPr>
          <p:spPr>
            <a:xfrm>
              <a:off x="463750" y="2288900"/>
              <a:ext cx="102600" cy="119475"/>
            </a:xfrm>
            <a:custGeom>
              <a:rect b="b" l="l" r="r" t="t"/>
              <a:pathLst>
                <a:path extrusionOk="0" h="4779" w="4104">
                  <a:moveTo>
                    <a:pt x="3603" y="0"/>
                  </a:moveTo>
                  <a:cubicBezTo>
                    <a:pt x="3486" y="0"/>
                    <a:pt x="3369" y="50"/>
                    <a:pt x="3269" y="150"/>
                  </a:cubicBezTo>
                  <a:lnTo>
                    <a:pt x="567" y="3520"/>
                  </a:lnTo>
                  <a:lnTo>
                    <a:pt x="200" y="3987"/>
                  </a:lnTo>
                  <a:cubicBezTo>
                    <a:pt x="0" y="4153"/>
                    <a:pt x="0" y="4454"/>
                    <a:pt x="200" y="4654"/>
                  </a:cubicBezTo>
                  <a:cubicBezTo>
                    <a:pt x="284" y="4737"/>
                    <a:pt x="400" y="4779"/>
                    <a:pt x="517" y="4779"/>
                  </a:cubicBezTo>
                  <a:cubicBezTo>
                    <a:pt x="634" y="4779"/>
                    <a:pt x="751" y="4737"/>
                    <a:pt x="834" y="4654"/>
                  </a:cubicBezTo>
                  <a:cubicBezTo>
                    <a:pt x="1735" y="3520"/>
                    <a:pt x="2635" y="2419"/>
                    <a:pt x="3569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8"/>
            <p:cNvSpPr/>
            <p:nvPr/>
          </p:nvSpPr>
          <p:spPr>
            <a:xfrm>
              <a:off x="541300" y="2288900"/>
              <a:ext cx="102600" cy="119475"/>
            </a:xfrm>
            <a:custGeom>
              <a:rect b="b" l="l" r="r" t="t"/>
              <a:pathLst>
                <a:path extrusionOk="0" h="4779" w="4104">
                  <a:moveTo>
                    <a:pt x="3590" y="0"/>
                  </a:moveTo>
                  <a:cubicBezTo>
                    <a:pt x="3470" y="0"/>
                    <a:pt x="3353" y="50"/>
                    <a:pt x="3269" y="150"/>
                  </a:cubicBezTo>
                  <a:lnTo>
                    <a:pt x="567" y="3520"/>
                  </a:ln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84" y="4779"/>
                    <a:pt x="501" y="4779"/>
                  </a:cubicBezTo>
                  <a:cubicBezTo>
                    <a:pt x="618" y="4779"/>
                    <a:pt x="734" y="4737"/>
                    <a:pt x="834" y="4654"/>
                  </a:cubicBezTo>
                  <a:cubicBezTo>
                    <a:pt x="1735" y="3520"/>
                    <a:pt x="2636" y="2419"/>
                    <a:pt x="3536" y="1285"/>
                  </a:cubicBez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8"/>
            <p:cNvSpPr/>
            <p:nvPr/>
          </p:nvSpPr>
          <p:spPr>
            <a:xfrm>
              <a:off x="618025" y="2288900"/>
              <a:ext cx="102600" cy="119475"/>
            </a:xfrm>
            <a:custGeom>
              <a:rect b="b" l="l" r="r" t="t"/>
              <a:pathLst>
                <a:path extrusionOk="0" h="4779" w="4104">
                  <a:moveTo>
                    <a:pt x="3615" y="0"/>
                  </a:moveTo>
                  <a:cubicBezTo>
                    <a:pt x="3494" y="0"/>
                    <a:pt x="3369" y="50"/>
                    <a:pt x="3269" y="150"/>
                  </a:cubicBezTo>
                  <a:lnTo>
                    <a:pt x="567" y="3520"/>
                  </a:lnTo>
                  <a:lnTo>
                    <a:pt x="200" y="3987"/>
                  </a:lnTo>
                  <a:cubicBezTo>
                    <a:pt x="0" y="4153"/>
                    <a:pt x="0" y="4454"/>
                    <a:pt x="200" y="4654"/>
                  </a:cubicBezTo>
                  <a:cubicBezTo>
                    <a:pt x="284" y="4737"/>
                    <a:pt x="401" y="4779"/>
                    <a:pt x="521" y="4779"/>
                  </a:cubicBezTo>
                  <a:cubicBezTo>
                    <a:pt x="642" y="4779"/>
                    <a:pt x="767" y="4737"/>
                    <a:pt x="868" y="4654"/>
                  </a:cubicBezTo>
                  <a:lnTo>
                    <a:pt x="3569" y="1285"/>
                  </a:ln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53" y="50"/>
                    <a:pt x="3736" y="0"/>
                    <a:pt x="3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8"/>
            <p:cNvSpPr/>
            <p:nvPr/>
          </p:nvSpPr>
          <p:spPr>
            <a:xfrm>
              <a:off x="695575" y="2288900"/>
              <a:ext cx="102600" cy="119475"/>
            </a:xfrm>
            <a:custGeom>
              <a:rect b="b" l="l" r="r" t="t"/>
              <a:pathLst>
                <a:path extrusionOk="0" h="4779" w="4104">
                  <a:moveTo>
                    <a:pt x="3603" y="0"/>
                  </a:moveTo>
                  <a:cubicBezTo>
                    <a:pt x="3486" y="0"/>
                    <a:pt x="3370" y="50"/>
                    <a:pt x="3269" y="150"/>
                  </a:cubicBezTo>
                  <a:lnTo>
                    <a:pt x="568" y="3520"/>
                  </a:ln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lnTo>
                    <a:pt x="3536" y="1285"/>
                  </a:ln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7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9"/>
          <p:cNvSpPr txBox="1"/>
          <p:nvPr/>
        </p:nvSpPr>
        <p:spPr>
          <a:xfrm>
            <a:off x="713105" y="269240"/>
            <a:ext cx="7717790" cy="168338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</a:pPr>
            <a:r>
              <a:rPr b="1" i="0" lang="ja-JP" sz="4800" u="none" cap="none" strike="noStrike">
                <a:solidFill>
                  <a:srgbClr val="007BD3"/>
                </a:solidFill>
                <a:highlight>
                  <a:schemeClr val="dk2"/>
                </a:highlight>
                <a:latin typeface="MS PGothic"/>
                <a:ea typeface="MS PGothic"/>
                <a:cs typeface="MS PGothic"/>
                <a:sym typeface="MS PGothic"/>
              </a:rPr>
              <a:t>MQTT でデータをセンサーしてアップロード</a:t>
            </a:r>
            <a:endParaRPr b="1" i="0" sz="4800" u="none" cap="none" strike="noStrike">
              <a:solidFill>
                <a:srgbClr val="007BD3"/>
              </a:solidFill>
              <a:highlight>
                <a:schemeClr val="dk2"/>
              </a:highlight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840" name="Google Shape;840;p9"/>
          <p:cNvSpPr txBox="1"/>
          <p:nvPr/>
        </p:nvSpPr>
        <p:spPr>
          <a:xfrm>
            <a:off x="899795" y="1915795"/>
            <a:ext cx="6529800" cy="163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ja-JP" sz="2000" u="none" cap="none" strike="noStrike">
                <a:solidFill>
                  <a:srgbClr val="000000"/>
                </a:solidFill>
                <a:latin typeface="MS PGothic"/>
                <a:ea typeface="MS PGothic"/>
                <a:cs typeface="MS PGothic"/>
                <a:sym typeface="MS PGothic"/>
              </a:rPr>
              <a:t>目的：　</a:t>
            </a:r>
            <a:r>
              <a:rPr b="0" i="0" lang="ja-JP" sz="2000" u="none" cap="none" strike="noStrike">
                <a:solidFill>
                  <a:srgbClr val="FF0000"/>
                </a:solidFill>
                <a:latin typeface="MS PGothic"/>
                <a:ea typeface="MS PGothic"/>
                <a:cs typeface="MS PGothic"/>
                <a:sym typeface="MS PGothic"/>
              </a:rPr>
              <a:t>センサー</a:t>
            </a:r>
            <a:r>
              <a:rPr b="0" i="0" lang="ja-JP" sz="2000" u="none" cap="none" strike="noStrike">
                <a:solidFill>
                  <a:srgbClr val="201C10"/>
                </a:solidFill>
                <a:latin typeface="MS PGothic"/>
                <a:ea typeface="MS PGothic"/>
                <a:cs typeface="MS PGothic"/>
                <a:sym typeface="MS PGothic"/>
              </a:rPr>
              <a:t>して、</a:t>
            </a:r>
            <a:r>
              <a:rPr b="0" i="0" lang="ja-JP" sz="2000" u="none" cap="none" strike="noStrike">
                <a:solidFill>
                  <a:srgbClr val="FF0000"/>
                </a:solidFill>
                <a:latin typeface="MS PGothic"/>
                <a:ea typeface="MS PGothic"/>
                <a:cs typeface="MS PGothic"/>
                <a:sym typeface="MS PGothic"/>
              </a:rPr>
              <a:t>MQTT で</a:t>
            </a:r>
            <a:r>
              <a:rPr b="0" i="0" lang="ja-JP" sz="2000" u="none" cap="none" strike="noStrike">
                <a:solidFill>
                  <a:srgbClr val="201C10"/>
                </a:solidFill>
                <a:latin typeface="MS PGothic"/>
                <a:ea typeface="MS PGothic"/>
                <a:cs typeface="MS PGothic"/>
                <a:sym typeface="MS PGothic"/>
              </a:rPr>
              <a:t>データをアップロードできる</a:t>
            </a:r>
            <a:endParaRPr b="0" i="0" sz="2000" u="none" cap="none" strike="noStrike">
              <a:solidFill>
                <a:srgbClr val="000000"/>
              </a:solidFill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ja-JP" sz="2000" u="none" cap="none" strike="noStrike">
                <a:solidFill>
                  <a:srgbClr val="000000"/>
                </a:solidFill>
                <a:latin typeface="MS PGothic"/>
                <a:ea typeface="MS PGothic"/>
                <a:cs typeface="MS PGothic"/>
                <a:sym typeface="MS PGothic"/>
              </a:rPr>
              <a:t>説明：　</a:t>
            </a:r>
            <a:r>
              <a:rPr b="0" i="0" lang="ja-JP" sz="2000" u="none" cap="none" strike="noStrike">
                <a:solidFill>
                  <a:srgbClr val="FF0000"/>
                </a:solidFill>
                <a:latin typeface="MS PGothic"/>
                <a:ea typeface="MS PGothic"/>
                <a:cs typeface="MS PGothic"/>
                <a:sym typeface="MS PGothic"/>
              </a:rPr>
              <a:t>温度</a:t>
            </a:r>
            <a:r>
              <a:rPr b="0" i="0" lang="ja-JP" sz="2000" u="none" cap="none" strike="noStrike">
                <a:solidFill>
                  <a:srgbClr val="000000"/>
                </a:solidFill>
                <a:latin typeface="MS PGothic"/>
                <a:ea typeface="MS PGothic"/>
                <a:cs typeface="MS PGothic"/>
                <a:sym typeface="MS PGothic"/>
              </a:rPr>
              <a:t>と</a:t>
            </a:r>
            <a:r>
              <a:rPr b="0" i="0" lang="ja-JP" sz="2000" u="none" cap="none" strike="noStrike">
                <a:solidFill>
                  <a:srgbClr val="FF0000"/>
                </a:solidFill>
                <a:latin typeface="MS PGothic"/>
                <a:ea typeface="MS PGothic"/>
                <a:cs typeface="MS PGothic"/>
                <a:sym typeface="MS PGothic"/>
              </a:rPr>
              <a:t>湿度</a:t>
            </a:r>
            <a:r>
              <a:rPr b="0" i="0" lang="ja-JP" sz="2000" u="none" cap="none" strike="noStrike">
                <a:solidFill>
                  <a:srgbClr val="000000"/>
                </a:solidFill>
                <a:latin typeface="MS PGothic"/>
                <a:ea typeface="MS PGothic"/>
                <a:cs typeface="MS PGothic"/>
                <a:sym typeface="MS PGothic"/>
              </a:rPr>
              <a:t>と</a:t>
            </a:r>
            <a:r>
              <a:rPr b="0" i="0" lang="ja-JP" sz="2000" u="none" cap="none" strike="noStrike">
                <a:solidFill>
                  <a:srgbClr val="FF0000"/>
                </a:solidFill>
                <a:latin typeface="MS PGothic"/>
                <a:ea typeface="MS PGothic"/>
                <a:cs typeface="MS PGothic"/>
                <a:sym typeface="MS PGothic"/>
              </a:rPr>
              <a:t>ほこり</a:t>
            </a:r>
            <a:r>
              <a:rPr b="0" i="0" lang="ja-JP" sz="2000" u="none" cap="none" strike="noStrike">
                <a:solidFill>
                  <a:srgbClr val="000000"/>
                </a:solidFill>
                <a:latin typeface="MS PGothic"/>
                <a:ea typeface="MS PGothic"/>
                <a:cs typeface="MS PGothic"/>
                <a:sym typeface="MS PGothic"/>
              </a:rPr>
              <a:t>センサーする、</a:t>
            </a:r>
            <a:endParaRPr b="0" i="0" sz="2000" u="none" cap="none" strike="noStrike">
              <a:solidFill>
                <a:srgbClr val="000000"/>
              </a:solidFill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ja-JP" sz="2000" u="none" cap="none" strike="noStrike">
                <a:solidFill>
                  <a:srgbClr val="000000"/>
                </a:solidFill>
                <a:latin typeface="MS PGothic"/>
                <a:ea typeface="MS PGothic"/>
                <a:cs typeface="MS PGothic"/>
                <a:sym typeface="MS PGothic"/>
              </a:rPr>
              <a:t>　　　　　次に</a:t>
            </a:r>
            <a:r>
              <a:rPr b="0" i="0" lang="ja-JP" sz="2000" u="none" cap="none" strike="noStrike">
                <a:solidFill>
                  <a:srgbClr val="FF0000"/>
                </a:solidFill>
                <a:latin typeface="MS PGothic"/>
                <a:ea typeface="MS PGothic"/>
                <a:cs typeface="MS PGothic"/>
                <a:sym typeface="MS PGothic"/>
              </a:rPr>
              <a:t>MQTTで</a:t>
            </a:r>
            <a:r>
              <a:rPr b="0" i="0" lang="ja-JP" sz="2000" u="none" cap="none" strike="noStrike">
                <a:solidFill>
                  <a:srgbClr val="000000"/>
                </a:solidFill>
                <a:latin typeface="MS PGothic"/>
                <a:ea typeface="MS PGothic"/>
                <a:cs typeface="MS PGothic"/>
                <a:sym typeface="MS PGothic"/>
              </a:rPr>
              <a:t>サーバーにデータをアップロードする</a:t>
            </a:r>
            <a:endParaRPr b="0" i="0" sz="2000" u="none" cap="none" strike="noStrike">
              <a:solidFill>
                <a:srgbClr val="000000"/>
              </a:solidFill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18288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000">
                <a:latin typeface="MS PGothic"/>
                <a:ea typeface="MS PGothic"/>
                <a:cs typeface="MS PGothic"/>
                <a:sym typeface="MS PGothic"/>
              </a:rPr>
              <a:t>チーム：　</a:t>
            </a:r>
            <a:r>
              <a:rPr lang="ja-JP" sz="2000">
                <a:solidFill>
                  <a:srgbClr val="FF0000"/>
                </a:solidFill>
                <a:latin typeface="MS PGothic"/>
                <a:ea typeface="MS PGothic"/>
                <a:cs typeface="MS PGothic"/>
                <a:sym typeface="MS PGothic"/>
              </a:rPr>
              <a:t>一人</a:t>
            </a:r>
            <a:endParaRPr sz="2000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841" name="Google Shape;841;p9"/>
          <p:cNvSpPr txBox="1"/>
          <p:nvPr/>
        </p:nvSpPr>
        <p:spPr>
          <a:xfrm>
            <a:off x="899160" y="3724275"/>
            <a:ext cx="6530975" cy="70675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ja-JP" sz="2000" u="none" cap="none" strike="noStrike">
                <a:solidFill>
                  <a:srgbClr val="000000"/>
                </a:solidFill>
                <a:latin typeface="MS PGothic"/>
                <a:ea typeface="MS PGothic"/>
                <a:cs typeface="MS PGothic"/>
                <a:sym typeface="MS PGothic"/>
              </a:rPr>
              <a:t>使用部品：　ESP32, ESP8266、RASPBERRY PI ZERO</a:t>
            </a:r>
            <a:endParaRPr b="0" i="0" sz="2000" u="none" cap="none" strike="noStrike">
              <a:solidFill>
                <a:srgbClr val="000000"/>
              </a:solidFill>
              <a:latin typeface="MS PGothic"/>
              <a:ea typeface="MS PGothic"/>
              <a:cs typeface="MS PGothic"/>
              <a:sym typeface="MS P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ja-JP" sz="2000" u="none" cap="none" strike="noStrike">
                <a:solidFill>
                  <a:srgbClr val="000000"/>
                </a:solidFill>
                <a:latin typeface="MS PGothic"/>
                <a:ea typeface="MS PGothic"/>
                <a:cs typeface="MS PGothic"/>
                <a:sym typeface="MS PGothic"/>
              </a:rPr>
              <a:t>使用した技術：　</a:t>
            </a:r>
            <a:r>
              <a:rPr b="0" i="0" lang="ja-JP" sz="2000" u="none" cap="none" strike="noStrike">
                <a:solidFill>
                  <a:srgbClr val="FF0000"/>
                </a:solidFill>
                <a:latin typeface="MS PGothic"/>
                <a:ea typeface="MS PGothic"/>
                <a:cs typeface="MS PGothic"/>
                <a:sym typeface="MS PGothic"/>
              </a:rPr>
              <a:t>Cコード、LATEX、GIT、LINUX</a:t>
            </a:r>
            <a:endParaRPr b="0" i="0" sz="2000" u="none" cap="none" strike="noStrike">
              <a:solidFill>
                <a:srgbClr val="FF0000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y Cute Goyangi Scrapbook for Korean Elementary Students by Slidesgo">
  <a:themeElements>
    <a:clrScheme name="Simple Light">
      <a:dk1>
        <a:srgbClr val="474747"/>
      </a:dk1>
      <a:lt1>
        <a:srgbClr val="F3EBE3"/>
      </a:lt1>
      <a:dk2>
        <a:srgbClr val="E4D3C5"/>
      </a:dk2>
      <a:lt2>
        <a:srgbClr val="A88A64"/>
      </a:lt2>
      <a:accent1>
        <a:srgbClr val="F7F5EF"/>
      </a:accent1>
      <a:accent2>
        <a:srgbClr val="D8BAA3"/>
      </a:accent2>
      <a:accent3>
        <a:srgbClr val="F0C581"/>
      </a:accent3>
      <a:accent4>
        <a:srgbClr val="C95C4A"/>
      </a:accent4>
      <a:accent5>
        <a:srgbClr val="55AF80"/>
      </a:accent5>
      <a:accent6>
        <a:srgbClr val="FFFFFF"/>
      </a:accent6>
      <a:hlink>
        <a:srgbClr val="47474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2023-04-06T11:53:00Z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BDE785444EE94C0DA2FAFD9E027600D6</vt:lpwstr>
  </property>
  <property fmtid="{D5CDD505-2E9C-101B-9397-08002B2CF9AE}" pid="3" name="KSOProductBuildVer">
    <vt:lpwstr>1033-11.2.0.11516</vt:lpwstr>
  </property>
</Properties>
</file>